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30" r:id="rId18"/>
    <p:sldMasterId id="2147498354" r:id="rId19"/>
    <p:sldMasterId id="2147498376" r:id="rId20"/>
    <p:sldMasterId id="2147498419" r:id="rId21"/>
    <p:sldMasterId id="2147498475" r:id="rId22"/>
  </p:sldMasterIdLst>
  <p:notesMasterIdLst>
    <p:notesMasterId r:id="rId58"/>
  </p:notesMasterIdLst>
  <p:sldIdLst>
    <p:sldId id="331" r:id="rId23"/>
    <p:sldId id="330" r:id="rId24"/>
    <p:sldId id="259" r:id="rId25"/>
    <p:sldId id="3474" r:id="rId26"/>
    <p:sldId id="3476" r:id="rId27"/>
    <p:sldId id="261" r:id="rId28"/>
    <p:sldId id="3480" r:id="rId29"/>
    <p:sldId id="3470" r:id="rId30"/>
    <p:sldId id="265" r:id="rId31"/>
    <p:sldId id="258" r:id="rId32"/>
    <p:sldId id="262" r:id="rId33"/>
    <p:sldId id="3077" r:id="rId34"/>
    <p:sldId id="3478" r:id="rId35"/>
    <p:sldId id="3275" r:id="rId36"/>
    <p:sldId id="980" r:id="rId37"/>
    <p:sldId id="2657" r:id="rId38"/>
    <p:sldId id="3237" r:id="rId39"/>
    <p:sldId id="257" r:id="rId40"/>
    <p:sldId id="3536" r:id="rId41"/>
    <p:sldId id="3496" r:id="rId42"/>
    <p:sldId id="3557" r:id="rId43"/>
    <p:sldId id="3552" r:id="rId44"/>
    <p:sldId id="3565" r:id="rId45"/>
    <p:sldId id="3556" r:id="rId46"/>
    <p:sldId id="3605" r:id="rId47"/>
    <p:sldId id="3606" r:id="rId48"/>
    <p:sldId id="3610" r:id="rId49"/>
    <p:sldId id="3609" r:id="rId50"/>
    <p:sldId id="3571" r:id="rId51"/>
    <p:sldId id="3608" r:id="rId52"/>
    <p:sldId id="256" r:id="rId53"/>
    <p:sldId id="3515" r:id="rId54"/>
    <p:sldId id="2874" r:id="rId55"/>
    <p:sldId id="3484" r:id="rId56"/>
    <p:sldId id="3234" r:id="rId57"/>
  </p:sldIdLst>
  <p:sldSz cx="13004800" cy="9753600"/>
  <p:notesSz cx="6858000" cy="9144000"/>
  <p:embeddedFontLst>
    <p:embeddedFont>
      <p:font typeface="Arial Black" panose="020B0A04020102020204" pitchFamily="34" charset="0"/>
      <p:bold r:id="rId59"/>
    </p:embeddedFont>
    <p:embeddedFont>
      <p:font typeface="Arial Nova" panose="020B0504020202020204" pitchFamily="34" charset="0"/>
      <p:regular r:id="rId60"/>
      <p:bold r:id="rId61"/>
      <p:italic r:id="rId62"/>
      <p:boldItalic r:id="rId63"/>
    </p:embeddedFont>
    <p:embeddedFont>
      <p:font typeface="Bookman Old Style" panose="02050604050505020204" pitchFamily="18" charset="0"/>
      <p:regular r:id="rId64"/>
      <p:bold r:id="rId65"/>
      <p:italic r:id="rId66"/>
      <p:boldItalic r:id="rId67"/>
    </p:embeddedFont>
    <p:embeddedFont>
      <p:font typeface="Calisto MT" panose="02040603050505030304" pitchFamily="18" charset="0"/>
      <p:regular r:id="rId68"/>
      <p:bold r:id="rId69"/>
      <p:italic r:id="rId70"/>
      <p:boldItalic r:id="rId71"/>
    </p:embeddedFont>
    <p:embeddedFont>
      <p:font typeface="Consolas" panose="020B0609020204030204" pitchFamily="49" charset="0"/>
      <p:regular r:id="rId72"/>
      <p:bold r:id="rId73"/>
      <p:italic r:id="rId74"/>
      <p:boldItalic r:id="rId75"/>
    </p:embeddedFont>
    <p:embeddedFont>
      <p:font typeface="Corbel" panose="020B0503020204020204" pitchFamily="34" charset="0"/>
      <p:regular r:id="rId76"/>
      <p:bold r:id="rId77"/>
      <p:italic r:id="rId78"/>
      <p:boldItalic r:id="rId79"/>
    </p:embeddedFont>
    <p:embeddedFont>
      <p:font typeface="Franklin Gothic Heavy" panose="020B0903020102020204" pitchFamily="34" charset="0"/>
      <p:regular r:id="rId80"/>
      <p:italic r:id="rId81"/>
    </p:embeddedFont>
    <p:embeddedFont>
      <p:font typeface="Georgia" panose="02040502050405020303" pitchFamily="18" charset="0"/>
      <p:regular r:id="rId82"/>
      <p:bold r:id="rId83"/>
      <p:italic r:id="rId84"/>
      <p:boldItalic r:id="rId85"/>
    </p:embeddedFont>
    <p:embeddedFont>
      <p:font typeface="Georgia Pro Semibold" panose="02040702050405020303" pitchFamily="18" charset="0"/>
      <p:bold r:id="rId86"/>
      <p:boldItalic r:id="rId87"/>
    </p:embeddedFont>
    <p:embeddedFont>
      <p:font typeface="Gill Sans Nova" panose="020B0602020104020203" pitchFamily="34" charset="0"/>
      <p:regular r:id="rId88"/>
      <p:bold r:id="rId89"/>
      <p:italic r:id="rId90"/>
      <p:boldItalic r:id="rId91"/>
    </p:embeddedFont>
    <p:embeddedFont>
      <p:font typeface="Lucida Sans" panose="020B0602030504020204" pitchFamily="34" charset="0"/>
      <p:regular r:id="rId92"/>
      <p:bold r:id="rId93"/>
      <p:italic r:id="rId94"/>
      <p:boldItalic r:id="rId95"/>
    </p:embeddedFont>
    <p:embeddedFont>
      <p:font typeface="Modern Love" panose="04090805081005020601" pitchFamily="82" charset="0"/>
      <p:regular r:id="rId96"/>
    </p:embeddedFont>
    <p:embeddedFont>
      <p:font typeface="Rockwell" panose="02060603020205020403" pitchFamily="18" charset="0"/>
      <p:regular r:id="rId97"/>
      <p:bold r:id="rId98"/>
      <p:italic r:id="rId99"/>
      <p:boldItalic r:id="rId100"/>
    </p:embeddedFont>
    <p:embeddedFont>
      <p:font typeface="Sagona Book" panose="02020503050505020204" pitchFamily="18" charset="0"/>
      <p:regular r:id="rId101"/>
      <p:bold r:id="rId102"/>
      <p:italic r:id="rId103"/>
      <p:boldItalic r:id="rId104"/>
    </p:embeddedFont>
    <p:embeddedFont>
      <p:font typeface="The Hand" panose="03070502030502020204" pitchFamily="66" charset="0"/>
      <p:regular r:id="rId105"/>
      <p:bold r:id="rId106"/>
    </p:embeddedFont>
    <p:embeddedFont>
      <p:font typeface="Verdana" panose="020B0604030504040204" pitchFamily="34" charset="0"/>
      <p:regular r:id="rId107"/>
      <p:bold r:id="rId108"/>
      <p:italic r:id="rId109"/>
      <p:boldItalic r:id="rId110"/>
    </p:embeddedFont>
    <p:embeddedFont>
      <p:font typeface="Wingdings 2" panose="05020102010507070707" pitchFamily="18" charset="2"/>
      <p:regular r:id="rId1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BD4CB5-DC82-40F8-AF14-C4BFC2B7E617}" v="1" dt="2024-10-01T15:54:08.484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792" y="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117" Type="http://schemas.microsoft.com/office/2015/10/relationships/revisionInfo" Target="revisionInfo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84" Type="http://schemas.openxmlformats.org/officeDocument/2006/relationships/font" Target="fonts/font26.fntdata"/><Relationship Id="rId89" Type="http://schemas.openxmlformats.org/officeDocument/2006/relationships/font" Target="fonts/font31.fntdata"/><Relationship Id="rId112" Type="http://schemas.openxmlformats.org/officeDocument/2006/relationships/commentAuthors" Target="commentAuthors.xml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9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102" Type="http://schemas.openxmlformats.org/officeDocument/2006/relationships/font" Target="fonts/font44.fntdata"/><Relationship Id="rId5" Type="http://schemas.openxmlformats.org/officeDocument/2006/relationships/customXml" Target="../customXml/item5.xml"/><Relationship Id="rId90" Type="http://schemas.openxmlformats.org/officeDocument/2006/relationships/font" Target="fonts/font32.fntdata"/><Relationship Id="rId95" Type="http://schemas.openxmlformats.org/officeDocument/2006/relationships/font" Target="fonts/font37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113" Type="http://schemas.openxmlformats.org/officeDocument/2006/relationships/presProps" Target="presProps.xml"/><Relationship Id="rId80" Type="http://schemas.openxmlformats.org/officeDocument/2006/relationships/font" Target="fonts/font22.fntdata"/><Relationship Id="rId85" Type="http://schemas.openxmlformats.org/officeDocument/2006/relationships/font" Target="fonts/font27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59" Type="http://schemas.openxmlformats.org/officeDocument/2006/relationships/font" Target="fonts/font1.fntdata"/><Relationship Id="rId103" Type="http://schemas.openxmlformats.org/officeDocument/2006/relationships/font" Target="fonts/font45.fntdata"/><Relationship Id="rId108" Type="http://schemas.openxmlformats.org/officeDocument/2006/relationships/font" Target="fonts/font50.fntdata"/><Relationship Id="rId54" Type="http://schemas.openxmlformats.org/officeDocument/2006/relationships/slide" Target="slides/slide32.xml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91" Type="http://schemas.openxmlformats.org/officeDocument/2006/relationships/font" Target="fonts/font33.fntdata"/><Relationship Id="rId96" Type="http://schemas.openxmlformats.org/officeDocument/2006/relationships/font" Target="fonts/font38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49" Type="http://schemas.openxmlformats.org/officeDocument/2006/relationships/slide" Target="slides/slide27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font" Target="fonts/font28.fntdata"/><Relationship Id="rId94" Type="http://schemas.openxmlformats.org/officeDocument/2006/relationships/font" Target="fonts/font36.fntdata"/><Relationship Id="rId99" Type="http://schemas.openxmlformats.org/officeDocument/2006/relationships/font" Target="fonts/font41.fntdata"/><Relationship Id="rId101" Type="http://schemas.openxmlformats.org/officeDocument/2006/relationships/font" Target="fonts/font43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7.xml"/><Relationship Id="rId109" Type="http://schemas.openxmlformats.org/officeDocument/2006/relationships/font" Target="fonts/font51.fntdata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font" Target="fonts/font18.fntdata"/><Relationship Id="rId97" Type="http://schemas.openxmlformats.org/officeDocument/2006/relationships/font" Target="fonts/font39.fntdata"/><Relationship Id="rId104" Type="http://schemas.openxmlformats.org/officeDocument/2006/relationships/font" Target="fonts/font46.fntdata"/><Relationship Id="rId7" Type="http://schemas.openxmlformats.org/officeDocument/2006/relationships/customXml" Target="../customXml/item7.xml"/><Relationship Id="rId71" Type="http://schemas.openxmlformats.org/officeDocument/2006/relationships/font" Target="fonts/font13.fntdata"/><Relationship Id="rId92" Type="http://schemas.openxmlformats.org/officeDocument/2006/relationships/font" Target="fonts/font3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font" Target="fonts/font8.fntdata"/><Relationship Id="rId87" Type="http://schemas.openxmlformats.org/officeDocument/2006/relationships/font" Target="fonts/font29.fntdata"/><Relationship Id="rId110" Type="http://schemas.openxmlformats.org/officeDocument/2006/relationships/font" Target="fonts/font52.fntdata"/><Relationship Id="rId115" Type="http://schemas.openxmlformats.org/officeDocument/2006/relationships/theme" Target="theme/theme1.xml"/><Relationship Id="rId61" Type="http://schemas.openxmlformats.org/officeDocument/2006/relationships/font" Target="fonts/font3.fntdata"/><Relationship Id="rId82" Type="http://schemas.openxmlformats.org/officeDocument/2006/relationships/font" Target="fonts/font24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font" Target="fonts/font19.fntdata"/><Relationship Id="rId100" Type="http://schemas.openxmlformats.org/officeDocument/2006/relationships/font" Target="fonts/font42.fntdata"/><Relationship Id="rId105" Type="http://schemas.openxmlformats.org/officeDocument/2006/relationships/font" Target="fonts/font47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9.xml"/><Relationship Id="rId72" Type="http://schemas.openxmlformats.org/officeDocument/2006/relationships/font" Target="fonts/font14.fntdata"/><Relationship Id="rId93" Type="http://schemas.openxmlformats.org/officeDocument/2006/relationships/font" Target="fonts/font35.fntdata"/><Relationship Id="rId98" Type="http://schemas.openxmlformats.org/officeDocument/2006/relationships/font" Target="fonts/font40.fntdata"/><Relationship Id="rId3" Type="http://schemas.openxmlformats.org/officeDocument/2006/relationships/customXml" Target="../customXml/item3.xml"/><Relationship Id="rId25" Type="http://schemas.openxmlformats.org/officeDocument/2006/relationships/slide" Target="slides/slide3.xml"/><Relationship Id="rId46" Type="http://schemas.openxmlformats.org/officeDocument/2006/relationships/slide" Target="slides/slide24.xml"/><Relationship Id="rId67" Type="http://schemas.openxmlformats.org/officeDocument/2006/relationships/font" Target="fonts/font9.fntdata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9.xml"/><Relationship Id="rId62" Type="http://schemas.openxmlformats.org/officeDocument/2006/relationships/font" Target="fonts/font4.fntdata"/><Relationship Id="rId83" Type="http://schemas.openxmlformats.org/officeDocument/2006/relationships/font" Target="fonts/font25.fntdata"/><Relationship Id="rId88" Type="http://schemas.openxmlformats.org/officeDocument/2006/relationships/font" Target="fonts/font30.fntdata"/><Relationship Id="rId111" Type="http://schemas.openxmlformats.org/officeDocument/2006/relationships/font" Target="fonts/font53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4.xml"/><Relationship Id="rId57" Type="http://schemas.openxmlformats.org/officeDocument/2006/relationships/slide" Target="slides/slide35.xml"/><Relationship Id="rId106" Type="http://schemas.openxmlformats.org/officeDocument/2006/relationships/font" Target="fonts/font4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14696-82B6-4A60-BFEE-94305900C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7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50286" cy="1710106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 tIns="180000" rIns="180000" bIns="180000"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66" y="2271323"/>
            <a:ext cx="10450284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A1A553-FEF6-444F-A417-C2F7DDB0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11068-3F18-44E8-B79E-576C6E9A67F0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8D99C-ED60-4DC9-B717-9ABB2838656C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95E627-040A-4D2A-8C6D-3A6B8F5EE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DF08-00D7-4D1E-A9D4-2E813C5798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5779-4BF7-471D-8BD7-45D6AFF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9FE06D1-2A81-49E0-AE87-0837EA170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7" y="519290"/>
            <a:ext cx="10436843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9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900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3FCAC-A85C-4155-A44E-4B0C2BA9821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E2D58-D583-4966-B49D-95339DC118F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E9A20-D883-458D-B514-9F88880C98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5A360-BB5C-40E3-AC47-811C4D923D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C2F4-54F6-4448-90FF-82F2B7B0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1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57A7DFD-1E69-4230-A0BD-897114A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566" y="519287"/>
            <a:ext cx="10436679" cy="1689600"/>
          </a:xfrm>
        </p:spPr>
        <p:txBody>
          <a:bodyPr lIns="180000" tIns="180000" rIns="180000" bIns="18000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175" y="2251653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175" y="3120755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244" y="2267129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6244" y="3136232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6EC54-0F08-4CE6-A3BB-8FCD5636049E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2CE7E-A71C-4DC4-85E8-56A1C30A5AF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F88C8-B319-4FC6-9BC2-04160403379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2FE62C-BA0D-449A-BA61-A2A6431D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C48BBD-F91A-4C7C-938E-4595B70C87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C757B-0E73-4F7C-BD66-F596D8997AA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96255" y="5465095"/>
            <a:ext cx="624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79AA-8CBF-4A2E-92C1-6869E86D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43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4456E-C893-4C7E-94FC-FA8885F36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537" y="3174496"/>
            <a:ext cx="8431728" cy="3404609"/>
          </a:xfrm>
        </p:spPr>
        <p:txBody>
          <a:bodyPr anchor="ctr"/>
          <a:lstStyle>
            <a:lvl1pPr marL="0" indent="0" algn="ctr">
              <a:buNone/>
              <a:defRPr sz="4267" b="1"/>
            </a:lvl1pPr>
            <a:lvl2pPr marL="48769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47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76B2BA9-DB3C-4E31-BB36-A39505A9A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3FE-8CC2-4271-89DB-63B9CDED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B7B7-BAFC-4AB3-9D8A-C8D0EF9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8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7A09558-45A5-4247-B4F0-0291EFF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895" y="1889403"/>
            <a:ext cx="4724116" cy="1640472"/>
          </a:xfrm>
        </p:spPr>
        <p:txBody>
          <a:bodyPr lIns="180000" anchor="ctr" anchorCtr="0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538" y="1889402"/>
            <a:ext cx="5827283" cy="6705317"/>
          </a:xfrm>
          <a:noFill/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895" y="3549753"/>
            <a:ext cx="4724116" cy="5044966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49C26-E165-41EA-9D6E-43442DBD969F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6BB03-CF3F-4AAB-99CE-E90D614EB7EB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CD708A-8B02-4F07-B9B2-1BFB656AC6D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008375" y="5123288"/>
            <a:ext cx="59392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B7E7A2-A9A0-446F-BF16-6D8FBDA1BAED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725-6AED-414C-BC1F-9A3129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3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6743B2-14AB-4DBC-AB79-FCC10A61C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20" y="1899760"/>
            <a:ext cx="4604336" cy="1638400"/>
          </a:xfrm>
          <a:ln w="19050">
            <a:noFill/>
          </a:ln>
        </p:spPr>
        <p:txBody>
          <a:bodyPr lIns="180000" rIns="180000" anchor="ctr" anchorCtr="0"/>
          <a:lstStyle>
            <a:lvl1pPr algn="l">
              <a:defRPr sz="34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91333" y="1541535"/>
            <a:ext cx="5813372" cy="7165953"/>
          </a:xfrm>
          <a:noFill/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920" i="0">
                <a:solidFill>
                  <a:schemeClr val="bg2">
                    <a:lumMod val="90000"/>
                  </a:schemeClr>
                </a:solidFill>
              </a:defRPr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460" y="3564509"/>
            <a:ext cx="4618196" cy="5096532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C2D4BE-7E57-4971-BBCD-59C384B3CA94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07167-E303-45B1-84B9-F74255EC9A99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2124-B1CD-47E5-A5E9-822745E36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5D349D-819E-43A8-BD5B-C3BE83491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2018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35FA887-179D-4624-92B0-61F3DFAEB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8708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659" y="2279626"/>
            <a:ext cx="37248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38675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6853-D3A5-4BA7-B701-814EE2E2E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95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A4E5D-411A-499C-B4F8-ACE1C1D229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4082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A33DAAD-83EE-494A-AE8A-3AB3B3A4D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8596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01631BF-8CD0-406C-92B6-784FF1272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2082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33E28A-DB64-4300-A6BD-36199325C3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5568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8596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2082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25568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0AAF0-97BC-497A-932A-E77FAD141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6E011-3882-49F0-AC35-3A0FBC097C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42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AD16102B-42BC-4CA3-948F-01B0794C2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59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102" y="1821242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748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6183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2649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80147B5-4AFF-4A79-A8D5-C56A938EE4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1314" y="1821240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6A68D-DE29-4CE8-AFAB-C03A53DEB8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3526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21F7C08-939B-4FE6-9865-7E69EC3FCC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5739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FE45DC-9781-4A86-9D0D-16693EE22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91EDA-EA41-42A5-B137-927C20A509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0435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84D882-B816-462A-8384-78DDADF5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4544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3649" y="2819682"/>
            <a:ext cx="3057505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349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E894F0-66B9-41A5-AE51-D6060127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C6AE31-F98B-4DB6-ADC5-F9957762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EADF-908B-4495-B229-AC1C72CA10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3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14A74DD-3070-445D-BB0A-60BB5A270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172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1253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002C2AA-AD97-42B2-8A9E-8186A64944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111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2DB77D-AF25-4879-BF38-4C596E3F0A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1361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F2B4F1B-AA79-41A8-869D-5E03B2AA53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2216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A02638-F527-4C20-A744-813ECC35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D64F0-79DF-46B4-BD4F-DA5828F791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789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CD1F338-0D23-465A-8BD8-96A1F5FF9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3842" y="194197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000" y="1941971"/>
            <a:ext cx="6604800" cy="7096754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52C80BB-2C42-4BA7-9FD6-7713B4ADC14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23842" y="4386943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FF57FB3-C22C-4543-91BB-A23E70B821D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3842" y="6831914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942909" y="1941976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942909" y="438751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42909" y="6833045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030B28-063A-4160-BFCF-05305D28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59DF-69BE-4851-9514-092CE9572E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8765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92768B-08B1-485D-9540-CB06BEE9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3421" y="1906512"/>
            <a:ext cx="6489600" cy="706375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691500" y="1906512"/>
            <a:ext cx="4291766" cy="467148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694493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54159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30BDF6-2D70-47C2-94FA-C0606567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8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C8167-25A8-4095-AD80-618AEA56A7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5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A1CD952-48B3-4187-8D0C-39ADFB81C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23587" y="1879309"/>
            <a:ext cx="6643200" cy="7337296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81060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1060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81060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427975-68FA-44AF-8215-4C277A48C4D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96045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AEF995-F59A-4300-BE62-AC22980F140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96045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96045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A93B94-AEE3-41CD-8E05-34E24489A0E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6C6D3D8-2493-4C44-9951-F995198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A3D56-3905-45DD-B130-9DB3078CCF3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2624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83A7C8E-BFA2-447C-A6A3-8D98157A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4078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18478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438D2B-07D3-415F-886C-0F95A03973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09139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76F183-7B8C-449B-870D-881AD57A473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9815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0800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7EF9AC-1A81-4F42-9520-519E4306A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99FBC6D-90C7-487D-A976-344B3BF7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592B0-81FD-4C59-A4AB-95A115BB46C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166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282A252-CF5C-4DEF-BCEB-9BAB1833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1806" y="1943228"/>
            <a:ext cx="4283232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21655" y="4374068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21655" y="6800480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21655" y="1947657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1955" y="1943228"/>
            <a:ext cx="4361040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81808E-F486-4B52-B23B-E2E52E809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09F16AC-4576-40C3-9E45-4282F361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3F727-83EE-4266-B67C-091932E1AA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36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651ABE-8767-4EAA-9743-239503F7B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33268" y="4389831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3266" y="6825883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33267" y="1953778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5655" y="5642559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7FEE9D-86C8-42F2-A418-88D3A1388C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5655" y="1978358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337555-DF1C-4AD2-B60A-93AD085D55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588036" y="5642557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3E6385A-BE14-4110-AFA9-83DF6DE202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588038" y="1953776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3088C5-EAC9-4DED-8C7B-652DC03C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53F27A-836B-4904-8AA5-221723DE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21926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EDE5-0ED1-4A1A-B2ED-ECD33A9D8C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1088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8574658" cy="800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9" name="Google Shape;29;p4"/>
          <p:cNvGrpSpPr/>
          <p:nvPr/>
        </p:nvGrpSpPr>
        <p:grpSpPr>
          <a:xfrm>
            <a:off x="8575040" y="1003303"/>
            <a:ext cx="4499430" cy="6677899"/>
            <a:chOff x="7482594" y="578448"/>
            <a:chExt cx="4774722" cy="5314858"/>
          </a:xfrm>
        </p:grpSpPr>
        <p:grpSp>
          <p:nvGrpSpPr>
            <p:cNvPr id="30" name="Google Shape;30;p4"/>
            <p:cNvGrpSpPr/>
            <p:nvPr/>
          </p:nvGrpSpPr>
          <p:grpSpPr>
            <a:xfrm rot="-5400000" flipH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1" name="Google Shape;31;p4"/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Google Shape;32;p4"/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430" h="4774722" extrusionOk="0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33" name="Google Shape;33;p4"/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Google Shape;34;p4"/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440" h="3149464" extrusionOk="0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grpSp>
                <p:nvGrpSpPr>
                  <p:cNvPr id="35" name="Google Shape;35;p4"/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</p:grpSpPr>
                <p:sp>
                  <p:nvSpPr>
                    <p:cNvPr id="36" name="Google Shape;36;p4"/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7" name="Google Shape;37;p4"/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181" h="68704" extrusionOk="0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8" name="Google Shape;38;p4"/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228" h="25292" extrusionOk="0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9" name="Google Shape;39;p4"/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79" h="30798" extrusionOk="0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0" name="Google Shape;40;p4"/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4" h="16583" extrusionOk="0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1" name="Google Shape;41;p4"/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17361" extrusionOk="0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2" name="Google Shape;42;p4"/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3" name="Google Shape;43;p4"/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4" name="Google Shape;44;p4"/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95" h="47382" extrusionOk="0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5" name="Google Shape;45;p4"/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6" name="Google Shape;46;p4"/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20659" extrusionOk="0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7" name="Google Shape;47;p4"/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657" h="20233" extrusionOk="0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8" name="Google Shape;48;p4"/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</p:grpSp>
              <p:sp>
                <p:nvSpPr>
                  <p:cNvPr id="49" name="Google Shape;49;p4"/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7129" h="3048899" extrusionOk="0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lt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50" name="Google Shape;50;p4"/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235" h="2922543" extrusionOk="0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</p:grpSp>
          <p:sp>
            <p:nvSpPr>
              <p:cNvPr id="51" name="Google Shape;51;p4"/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pic>
          <p:nvPicPr>
            <p:cNvPr id="52" name="Google Shape;52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11999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814329" y="533374"/>
            <a:ext cx="7696630" cy="304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5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56" name="Google Shape;56;p5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58" name="Google Shape;58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59;p5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157" name="Google Shape;157;p5"/>
          <p:cNvSpPr txBox="1">
            <a:spLocks noGrp="1"/>
          </p:cNvSpPr>
          <p:nvPr>
            <p:ph type="body" idx="1"/>
          </p:nvPr>
        </p:nvSpPr>
        <p:spPr>
          <a:xfrm>
            <a:off x="819470" y="3592364"/>
            <a:ext cx="7688794" cy="473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71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 1">
  <p:cSld name="Introduction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5269413" y="605246"/>
            <a:ext cx="7251792" cy="29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>
            <a:off x="575922" y="0"/>
            <a:ext cx="3997673" cy="6064984"/>
            <a:chOff x="453370" y="0"/>
            <a:chExt cx="4532854" cy="5157692"/>
          </a:xfrm>
        </p:grpSpPr>
        <p:sp>
          <p:nvSpPr>
            <p:cNvPr id="164" name="Google Shape;164;p6"/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/>
              <a:ahLst/>
              <a:cxnLst/>
              <a:rect l="l" t="t" r="r" b="b"/>
              <a:pathLst>
                <a:path w="2969285" h="3313666" extrusionOk="0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/>
                <a:ahLst/>
                <a:cxnLst/>
                <a:rect l="l" t="t" r="r" b="b"/>
                <a:pathLst>
                  <a:path w="156883" h="63543" extrusionOk="0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/>
                <a:ahLst/>
                <a:cxnLst/>
                <a:rect l="l" t="t" r="r" b="b"/>
                <a:pathLst>
                  <a:path w="72407" h="70683" extrusionOk="0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/>
                <a:ahLst/>
                <a:cxnLst/>
                <a:rect l="l" t="t" r="r" b="b"/>
                <a:pathLst>
                  <a:path w="37927" h="22997" extrusionOk="0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32755" extrusionOk="0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17239" extrusionOk="0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0344" extrusionOk="0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/>
                <a:ahLst/>
                <a:cxnLst/>
                <a:rect l="l" t="t" r="r" b="b"/>
                <a:pathLst>
                  <a:path w="32904" h="41978" extrusionOk="0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/>
                <a:ahLst/>
                <a:cxnLst/>
                <a:rect l="l" t="t" r="r" b="b"/>
                <a:pathLst>
                  <a:path w="15515" h="14054" extrusionOk="0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/>
                <a:ahLst/>
                <a:cxnLst/>
                <a:rect l="l" t="t" r="r" b="b"/>
                <a:pathLst>
                  <a:path w="15839" h="25859" extrusionOk="0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178" name="Google Shape;178;p6"/>
            <p:cNvGrpSpPr/>
            <p:nvPr/>
          </p:nvGrpSpPr>
          <p:grpSpPr>
            <a:xfrm rot="-675068">
              <a:off x="2048811" y="2148379"/>
              <a:ext cx="1237072" cy="2094494"/>
              <a:chOff x="1381066" y="2136023"/>
              <a:chExt cx="1237072" cy="2094494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sp>
          <p:nvSpPr>
            <p:cNvPr id="200" name="Google Shape;200;p6"/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/>
              <a:ahLst/>
              <a:cxnLst/>
              <a:rect l="l" t="t" r="r" b="b"/>
              <a:pathLst>
                <a:path w="2705234" h="3688526" extrusionOk="0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/>
              <a:ahLst/>
              <a:cxnLst/>
              <a:rect l="l" t="t" r="r" b="b"/>
              <a:pathLst>
                <a:path w="765130" h="776894" extrusionOk="0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/>
              <a:ahLst/>
              <a:cxnLst/>
              <a:rect l="l" t="t" r="r" b="b"/>
              <a:pathLst>
                <a:path w="2483579" h="2108143" extrusionOk="0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body" idx="1"/>
          </p:nvPr>
        </p:nvSpPr>
        <p:spPr>
          <a:xfrm>
            <a:off x="5266268" y="3574063"/>
            <a:ext cx="6861323" cy="485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800"/>
              <a:buNone/>
              <a:defRPr sz="1920"/>
            </a:lvl1pPr>
            <a:lvl2pPr marL="975390" lvl="1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600"/>
              <a:buNone/>
              <a:defRPr sz="1707"/>
            </a:lvl2pPr>
            <a:lvl3pPr marL="1463086" lvl="2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400"/>
              <a:buNone/>
              <a:defRPr sz="1493"/>
            </a:lvl3pPr>
            <a:lvl4pPr marL="1950781" lvl="3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4pPr>
            <a:lvl5pPr marL="2438476" lvl="4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4" name="Google Shape;204;p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94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 type="title">
  <p:cSld name="Section 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/>
          <p:nvPr/>
        </p:nvSpPr>
        <p:spPr>
          <a:xfrm rot="-7034646">
            <a:off x="9485958" y="1345080"/>
            <a:ext cx="2759145" cy="2183863"/>
          </a:xfrm>
          <a:custGeom>
            <a:avLst/>
            <a:gdLst/>
            <a:ahLst/>
            <a:cxnLst/>
            <a:rect l="l" t="t" r="r" b="b"/>
            <a:pathLst>
              <a:path w="2080527" h="2195650" extrusionOk="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rgbClr val="644F6B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2">
            <a:alphaModFix/>
          </a:blip>
          <a:srcRect l="31774" t="20803" r="26952" b="10106"/>
          <a:stretch/>
        </p:blipFill>
        <p:spPr>
          <a:xfrm>
            <a:off x="9583044" y="2283131"/>
            <a:ext cx="3421759" cy="5091489"/>
          </a:xfrm>
          <a:custGeom>
            <a:avLst/>
            <a:gdLst/>
            <a:ahLst/>
            <a:cxnLst/>
            <a:rect l="l" t="t" r="r" b="b"/>
            <a:pathLst>
              <a:path w="3207899" h="3579953" extrusionOk="0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7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10108373" cy="620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subTitle" idx="1"/>
          </p:nvPr>
        </p:nvSpPr>
        <p:spPr>
          <a:xfrm>
            <a:off x="877824" y="7460363"/>
            <a:ext cx="10108372" cy="172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9152367" y="5250006"/>
            <a:ext cx="1229996" cy="1830202"/>
          </a:xfrm>
          <a:custGeom>
            <a:avLst/>
            <a:gdLst/>
            <a:ahLst/>
            <a:cxnLst/>
            <a:rect l="l" t="t" r="r" b="b"/>
            <a:pathLst>
              <a:path w="2969285" h="3313666" extrusionOk="0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4" name="Google Shape;214;p7"/>
          <p:cNvSpPr/>
          <p:nvPr/>
        </p:nvSpPr>
        <p:spPr>
          <a:xfrm rot="5400000">
            <a:off x="10208114" y="5320744"/>
            <a:ext cx="3681764" cy="1909785"/>
          </a:xfrm>
          <a:custGeom>
            <a:avLst/>
            <a:gdLst/>
            <a:ahLst/>
            <a:cxnLst/>
            <a:rect l="l" t="t" r="r" b="b"/>
            <a:pathLst>
              <a:path w="2588740" h="1790423" extrusionOk="0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6645170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1">
  <p:cSld name="Title and Two Content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814330" y="375695"/>
            <a:ext cx="11374285" cy="216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"/>
          <p:cNvSpPr txBox="1">
            <a:spLocks noGrp="1"/>
          </p:cNvSpPr>
          <p:nvPr>
            <p:ph type="subTitle" idx="1"/>
          </p:nvPr>
        </p:nvSpPr>
        <p:spPr>
          <a:xfrm>
            <a:off x="814329" y="3657951"/>
            <a:ext cx="4544793" cy="1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body" idx="2"/>
          </p:nvPr>
        </p:nvSpPr>
        <p:spPr>
          <a:xfrm>
            <a:off x="814328" y="5439866"/>
            <a:ext cx="4544793" cy="301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9" name="Google Shape;219;p8"/>
          <p:cNvSpPr txBox="1">
            <a:spLocks noGrp="1"/>
          </p:cNvSpPr>
          <p:nvPr>
            <p:ph type="body" idx="3"/>
          </p:nvPr>
        </p:nvSpPr>
        <p:spPr>
          <a:xfrm>
            <a:off x="5476240" y="3653750"/>
            <a:ext cx="6712373" cy="454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3pPr>
            <a:lvl4pPr marL="1950781" lvl="3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4pPr>
            <a:lvl5pPr marL="2438476" lvl="4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54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2">
  <p:cSld name="Summary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5266944" y="385858"/>
            <a:ext cx="6925056" cy="32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5266944" y="3587039"/>
            <a:ext cx="6925056" cy="475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Char char="●"/>
              <a:defRPr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9" name="Google Shape;229;p9"/>
          <p:cNvSpPr/>
          <p:nvPr/>
        </p:nvSpPr>
        <p:spPr>
          <a:xfrm>
            <a:off x="522901" y="2674082"/>
            <a:ext cx="2661628" cy="3514335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2">
            <a:alphaModFix/>
          </a:blip>
          <a:srcRect l="51636" t="31533" r="798"/>
          <a:stretch/>
        </p:blipFill>
        <p:spPr>
          <a:xfrm rot="10800000">
            <a:off x="1073230" y="-1"/>
            <a:ext cx="3409851" cy="4362968"/>
          </a:xfrm>
          <a:custGeom>
            <a:avLst/>
            <a:gdLst/>
            <a:ahLst/>
            <a:cxnLst/>
            <a:rect l="l" t="t" r="r" b="b"/>
            <a:pathLst>
              <a:path w="3196735" h="3067712" extrusionOk="0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31" name="Google Shape;231;p9"/>
          <p:cNvGrpSpPr/>
          <p:nvPr/>
        </p:nvGrpSpPr>
        <p:grpSpPr>
          <a:xfrm rot="10800000">
            <a:off x="2444994" y="0"/>
            <a:ext cx="2670107" cy="2126922"/>
            <a:chOff x="2180445" y="5362508"/>
            <a:chExt cx="2503225" cy="1495492"/>
          </a:xfrm>
        </p:grpSpPr>
        <p:sp>
          <p:nvSpPr>
            <p:cNvPr id="232" name="Google Shape;232;p9"/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/>
              <a:ahLst/>
              <a:cxnLst/>
              <a:rect l="l" t="t" r="r" b="b"/>
              <a:pathLst>
                <a:path w="1809892" h="1420057" extrusionOk="0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3913925" flipH="1">
              <a:off x="3648503" y="5335974"/>
              <a:ext cx="700312" cy="1185701"/>
              <a:chOff x="1381066" y="2136023"/>
              <a:chExt cx="1237072" cy="2094494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3045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 Columns 1">
  <p:cSld name="Comparison 2 Columns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731520" y="434648"/>
            <a:ext cx="7655526" cy="312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body" idx="1"/>
          </p:nvPr>
        </p:nvSpPr>
        <p:spPr>
          <a:xfrm>
            <a:off x="731520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8" name="Google Shape;258;p10"/>
          <p:cNvSpPr txBox="1">
            <a:spLocks noGrp="1"/>
          </p:cNvSpPr>
          <p:nvPr>
            <p:ph type="body" idx="2"/>
          </p:nvPr>
        </p:nvSpPr>
        <p:spPr>
          <a:xfrm>
            <a:off x="6820565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2" name="Google Shape;262;p10"/>
          <p:cNvCxnSpPr/>
          <p:nvPr/>
        </p:nvCxnSpPr>
        <p:spPr>
          <a:xfrm>
            <a:off x="6502400" y="3621337"/>
            <a:ext cx="0" cy="4621706"/>
          </a:xfrm>
          <a:prstGeom prst="straightConnector1">
            <a:avLst/>
          </a:prstGeom>
          <a:noFill/>
          <a:ln w="19050" cap="flat" cmpd="sng">
            <a:solidFill>
              <a:srgbClr val="E9931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10"/>
          <p:cNvGrpSpPr/>
          <p:nvPr/>
        </p:nvGrpSpPr>
        <p:grpSpPr>
          <a:xfrm>
            <a:off x="8798950" y="2"/>
            <a:ext cx="3752343" cy="2094822"/>
            <a:chOff x="7869182" y="1"/>
            <a:chExt cx="3517822" cy="1472922"/>
          </a:xfrm>
        </p:grpSpPr>
        <p:grpSp>
          <p:nvGrpSpPr>
            <p:cNvPr id="264" name="Google Shape;264;p10"/>
            <p:cNvGrpSpPr/>
            <p:nvPr/>
          </p:nvGrpSpPr>
          <p:grpSpPr>
            <a:xfrm rot="-3913925" flipH="1">
              <a:off x="10083707" y="13507"/>
              <a:ext cx="881707" cy="1492822"/>
              <a:chOff x="1381066" y="2136023"/>
              <a:chExt cx="1237072" cy="2094494"/>
            </a:xfrm>
          </p:grpSpPr>
          <p:sp>
            <p:nvSpPr>
              <p:cNvPr id="265" name="Google Shape;265;p10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6" name="Google Shape;266;p10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7" name="Google Shape;267;p10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8" name="Google Shape;268;p10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9" name="Google Shape;269;p10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0" name="Google Shape;270;p10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4" name="Google Shape;274;p10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5" name="Google Shape;275;p10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1" name="Google Shape;281;p10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5" name="Google Shape;285;p10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286" name="Google Shape;286;p10"/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287" name="Google Shape;287;p10"/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/>
                <a:ahLst/>
                <a:cxnLst/>
                <a:rect l="l" t="t" r="r" b="b"/>
                <a:pathLst>
                  <a:path w="765130" h="776894" extrusionOk="0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8" name="Google Shape;288;p10"/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/>
                <a:ahLst/>
                <a:cxnLst/>
                <a:rect l="l" t="t" r="r" b="b"/>
                <a:pathLst>
                  <a:path w="2483579" h="2108143" extrusionOk="0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8827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Table">
  <p:cSld name="Title Content and Tab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1"/>
          <p:cNvSpPr txBox="1">
            <a:spLocks noGrp="1"/>
          </p:cNvSpPr>
          <p:nvPr>
            <p:ph type="body" idx="1"/>
          </p:nvPr>
        </p:nvSpPr>
        <p:spPr>
          <a:xfrm>
            <a:off x="814329" y="3072565"/>
            <a:ext cx="3890980" cy="510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92" name="Google Shape;292;p11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1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07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0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877824" y="3915731"/>
            <a:ext cx="11321678" cy="472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3"/>
          <p:cNvGrpSpPr/>
          <p:nvPr/>
        </p:nvGrpSpPr>
        <p:grpSpPr>
          <a:xfrm>
            <a:off x="6620998" y="-89828"/>
            <a:ext cx="5288775" cy="4894177"/>
            <a:chOff x="5934250" y="-64016"/>
            <a:chExt cx="4958227" cy="3441218"/>
          </a:xfrm>
        </p:grpSpPr>
        <p:pic>
          <p:nvPicPr>
            <p:cNvPr id="303" name="Google Shape;303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13"/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305" name="Google Shape;305;p13"/>
          <p:cNvSpPr/>
          <p:nvPr/>
        </p:nvSpPr>
        <p:spPr>
          <a:xfrm>
            <a:off x="4962473" y="0"/>
            <a:ext cx="3521263" cy="4099948"/>
          </a:xfrm>
          <a:custGeom>
            <a:avLst/>
            <a:gdLst/>
            <a:ahLst/>
            <a:cxnLst/>
            <a:rect l="l" t="t" r="r" b="b"/>
            <a:pathLst>
              <a:path w="3142491" h="2744197" extrusionOk="0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33810" t="9909" r="26775" b="48280"/>
          <a:stretch/>
        </p:blipFill>
        <p:spPr>
          <a:xfrm rot="10800000">
            <a:off x="8097666" y="2"/>
            <a:ext cx="3267625" cy="3081190"/>
          </a:xfrm>
          <a:custGeom>
            <a:avLst/>
            <a:gdLst/>
            <a:ahLst/>
            <a:cxnLst/>
            <a:rect l="l" t="t" r="r" b="b"/>
            <a:pathLst>
              <a:path w="3063398" h="2166462" extrusionOk="0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7" name="Google Shape;307;p13"/>
          <p:cNvSpPr/>
          <p:nvPr/>
        </p:nvSpPr>
        <p:spPr>
          <a:xfrm rot="-4838775">
            <a:off x="8908434" y="1082346"/>
            <a:ext cx="3548837" cy="2635751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051592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2">
  <p:cSld name="Title and Two Content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731519" y="459767"/>
            <a:ext cx="7464750" cy="290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4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311" name="Google Shape;311;p14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313" name="Google Shape;313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4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315" name="Google Shape;315;p14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412" name="Google Shape;412;p14"/>
          <p:cNvSpPr txBox="1">
            <a:spLocks noGrp="1"/>
          </p:cNvSpPr>
          <p:nvPr>
            <p:ph type="body" idx="1"/>
          </p:nvPr>
        </p:nvSpPr>
        <p:spPr>
          <a:xfrm>
            <a:off x="732034" y="3546136"/>
            <a:ext cx="6822441" cy="487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800"/>
              <a:buFont typeface="Play"/>
              <a:buAutoNum type="arabicPeriod"/>
              <a:defRPr sz="1920"/>
            </a:lvl1pPr>
            <a:lvl2pPr marL="975390" lvl="1" indent="-352224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600"/>
              <a:buFont typeface="Play"/>
              <a:buAutoNum type="arabicPeriod"/>
              <a:defRPr sz="1707"/>
            </a:lvl2pPr>
            <a:lvl3pPr marL="1463086" lvl="2" indent="-338677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400"/>
              <a:buFont typeface="Play"/>
              <a:buAutoNum type="arabicPeriod"/>
              <a:defRPr sz="1493"/>
            </a:lvl3pPr>
            <a:lvl4pPr marL="1950781" lvl="3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4pPr>
            <a:lvl5pPr marL="2438476" lvl="4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body" idx="2"/>
          </p:nvPr>
        </p:nvSpPr>
        <p:spPr>
          <a:xfrm>
            <a:off x="7941493" y="5185581"/>
            <a:ext cx="4274187" cy="323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92866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Font typeface="Arial"/>
              <a:buChar char="•"/>
              <a:defRPr sz="2347"/>
            </a:lvl1pPr>
            <a:lvl2pPr marL="975390" lvl="1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4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74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"/>
          <p:cNvSpPr txBox="1">
            <a:spLocks noGrp="1"/>
          </p:cNvSpPr>
          <p:nvPr>
            <p:ph type="ctrTitle"/>
          </p:nvPr>
        </p:nvSpPr>
        <p:spPr>
          <a:xfrm>
            <a:off x="972452" y="904097"/>
            <a:ext cx="11620529" cy="49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>
            <a:off x="972451" y="5970467"/>
            <a:ext cx="8333726" cy="269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3000"/>
              <a:buNone/>
              <a:defRPr sz="3200" b="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15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421" name="Google Shape;421;p15"/>
          <p:cNvGrpSpPr/>
          <p:nvPr/>
        </p:nvGrpSpPr>
        <p:grpSpPr>
          <a:xfrm>
            <a:off x="8740184" y="3848806"/>
            <a:ext cx="4144105" cy="5993869"/>
            <a:chOff x="7161956" y="2138031"/>
            <a:chExt cx="4401597" cy="4774722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/>
                <a:ahLst/>
                <a:cxnLst/>
                <a:rect l="l" t="t" r="r" b="b"/>
                <a:pathLst>
                  <a:path w="1087430" h="4774722" extrusionOk="0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grpSp>
            <p:nvGrpSpPr>
              <p:cNvPr id="424" name="Google Shape;424;p15"/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425" name="Google Shape;425;p15"/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40" h="3149464" extrusionOk="0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rgbClr val="E99314">
                    <a:alpha val="6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426" name="Google Shape;426;p15"/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</p:grpSpPr>
              <p:sp>
                <p:nvSpPr>
                  <p:cNvPr id="427" name="Google Shape;427;p15"/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8" name="Google Shape;428;p15"/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81" h="68704" extrusionOk="0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9" name="Google Shape;429;p15"/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28" h="25292" extrusionOk="0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0" name="Google Shape;430;p15"/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9" h="30798" extrusionOk="0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1" name="Google Shape;431;p15"/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14" h="16583" extrusionOk="0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2" name="Google Shape;432;p15"/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17361" extrusionOk="0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3" name="Google Shape;433;p15"/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4" name="Google Shape;434;p15"/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5" name="Google Shape;435;p15"/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95" h="47382" extrusionOk="0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6" name="Google Shape;436;p15"/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7" name="Google Shape;437;p15"/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20659" extrusionOk="0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8" name="Google Shape;438;p15"/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7" h="20233" extrusionOk="0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9" name="Google Shape;439;p15"/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  <p:sp>
              <p:nvSpPr>
                <p:cNvPr id="440" name="Google Shape;440;p15"/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129" h="3048899" extrusionOk="0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lt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35" h="2922543" extrusionOk="0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</p:grpSp>
        </p:grpSp>
        <p:sp>
          <p:nvSpPr>
            <p:cNvPr id="442" name="Google Shape;442;p15"/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173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ctrTitle"/>
          </p:nvPr>
        </p:nvSpPr>
        <p:spPr>
          <a:xfrm>
            <a:off x="731520" y="564856"/>
            <a:ext cx="11941101" cy="705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6" name="Google Shape;446;p1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55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4330" y="2709333"/>
            <a:ext cx="9756141" cy="3793067"/>
          </a:xfrm>
        </p:spPr>
        <p:txBody>
          <a:bodyPr>
            <a:noAutofit/>
          </a:bodyPr>
          <a:lstStyle>
            <a:lvl1pPr>
              <a:defRPr sz="576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331" y="7261013"/>
            <a:ext cx="9756140" cy="151722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2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690996" y="6719146"/>
            <a:ext cx="9209797" cy="91034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</p:grpSp>
    </p:spTree>
    <p:extLst>
      <p:ext uri="{BB962C8B-B14F-4D97-AF65-F5344CB8AC3E}">
        <p14:creationId xmlns:p14="http://schemas.microsoft.com/office/powerpoint/2010/main" val="2345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85344">
              <a:defRPr/>
            </a:lvl2pPr>
            <a:lvl3pPr marL="829237">
              <a:defRPr/>
            </a:lvl3pPr>
            <a:lvl4pPr marL="1073131">
              <a:defRPr/>
            </a:lvl4pPr>
            <a:lvl5pPr marL="1317024">
              <a:defRPr/>
            </a:lvl5pPr>
            <a:lvl6pPr marL="1560917">
              <a:defRPr baseline="0"/>
            </a:lvl6pPr>
            <a:lvl7pPr marL="1804811">
              <a:defRPr baseline="0"/>
            </a:lvl7pPr>
            <a:lvl8pPr marL="2048704">
              <a:defRPr baseline="0"/>
            </a:lvl8pPr>
            <a:lvl9pPr marL="2292597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690996" y="6719146"/>
            <a:ext cx="9209797" cy="91034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0" y="2709333"/>
            <a:ext cx="9756141" cy="3793067"/>
          </a:xfrm>
        </p:spPr>
        <p:txBody>
          <a:bodyPr anchor="b">
            <a:noAutofit/>
          </a:bodyPr>
          <a:lstStyle>
            <a:lvl1pPr algn="l">
              <a:defRPr sz="4694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7256925"/>
            <a:ext cx="9756140" cy="1521316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1pPr>
            <a:lvl2pPr marL="487787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573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36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4pPr>
            <a:lvl5pPr marL="195114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5pPr>
            <a:lvl6pPr marL="243893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6pPr>
            <a:lvl7pPr marL="292672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7pPr>
            <a:lvl8pPr marL="341450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8pPr>
            <a:lvl9pPr marL="390229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4331" y="2709333"/>
            <a:ext cx="4715467" cy="606890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 baseline="0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5005" y="2709333"/>
            <a:ext cx="4715466" cy="606890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2709334"/>
            <a:ext cx="4712216" cy="108373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1" b="0"/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4330" y="4009813"/>
            <a:ext cx="4712216" cy="4768428"/>
          </a:xfrm>
        </p:spPr>
        <p:txBody>
          <a:bodyPr/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 baseline="0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8254" y="2709334"/>
            <a:ext cx="4712216" cy="108373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1" b="0"/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8254" y="4009813"/>
            <a:ext cx="4712216" cy="4768428"/>
          </a:xfrm>
        </p:spPr>
        <p:txBody>
          <a:bodyPr/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 marL="2087727">
              <a:defRPr sz="1707"/>
            </a:lvl5pPr>
            <a:lvl6pPr marL="2087727">
              <a:defRPr sz="1707"/>
            </a:lvl6pPr>
            <a:lvl7pPr marL="2087727">
              <a:defRPr sz="1707"/>
            </a:lvl7pPr>
            <a:lvl8pPr marL="2087727">
              <a:defRPr sz="1707"/>
            </a:lvl8pPr>
            <a:lvl9pPr marL="2087727"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713589" y="2319391"/>
            <a:ext cx="6712178" cy="650792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 anchor="b">
            <a:noAutofit/>
          </a:bodyPr>
          <a:lstStyle>
            <a:lvl1pPr algn="l">
              <a:defRPr sz="3414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332" y="2709333"/>
            <a:ext cx="6048807" cy="574378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 baseline="0"/>
            </a:lvl7pPr>
            <a:lvl8pPr>
              <a:defRPr sz="1707" baseline="0"/>
            </a:lvl8pPr>
            <a:lvl9pPr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4330" y="4876800"/>
            <a:ext cx="2926842" cy="3901440"/>
          </a:xfrm>
        </p:spPr>
        <p:txBody>
          <a:bodyPr anchor="b">
            <a:normAutofit/>
          </a:bodyPr>
          <a:lstStyle>
            <a:lvl1pPr marL="0" indent="0">
              <a:spcBef>
                <a:spcPts val="1280"/>
              </a:spcBef>
              <a:buNone/>
              <a:defRPr sz="1707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544402" y="2319391"/>
            <a:ext cx="6712178" cy="650792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 anchor="b">
            <a:noAutofit/>
          </a:bodyPr>
          <a:lstStyle>
            <a:lvl1pPr algn="l">
              <a:defRPr sz="3414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2712" y="2679909"/>
            <a:ext cx="6048807" cy="5748122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561"/>
            </a:lvl1pPr>
            <a:lvl2pPr marL="487787" indent="0">
              <a:buNone/>
              <a:defRPr sz="2987"/>
            </a:lvl2pPr>
            <a:lvl3pPr marL="975573" indent="0">
              <a:buNone/>
              <a:defRPr sz="2561"/>
            </a:lvl3pPr>
            <a:lvl4pPr marL="1463360" indent="0">
              <a:buNone/>
              <a:defRPr sz="2134"/>
            </a:lvl4pPr>
            <a:lvl5pPr marL="1951147" indent="0">
              <a:buNone/>
              <a:defRPr sz="2134"/>
            </a:lvl5pPr>
            <a:lvl6pPr marL="2438933" indent="0">
              <a:buNone/>
              <a:defRPr sz="2134"/>
            </a:lvl6pPr>
            <a:lvl7pPr marL="2926720" indent="0">
              <a:buNone/>
              <a:defRPr sz="2134"/>
            </a:lvl7pPr>
            <a:lvl8pPr marL="3414507" indent="0">
              <a:buNone/>
              <a:defRPr sz="2134"/>
            </a:lvl8pPr>
            <a:lvl9pPr marL="3902293" indent="0">
              <a:buNone/>
              <a:defRPr sz="2134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5220" y="4852264"/>
            <a:ext cx="2926842" cy="3901440"/>
          </a:xfrm>
        </p:spPr>
        <p:txBody>
          <a:bodyPr anchor="b">
            <a:normAutofit/>
          </a:bodyPr>
          <a:lstStyle>
            <a:lvl1pPr marL="0" indent="0">
              <a:spcBef>
                <a:spcPts val="1280"/>
              </a:spcBef>
              <a:buNone/>
              <a:defRPr sz="1707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087727">
              <a:defRPr/>
            </a:lvl6pPr>
            <a:lvl7pPr marL="2087727">
              <a:defRPr/>
            </a:lvl7pPr>
            <a:lvl8pPr marL="2087727">
              <a:defRPr/>
            </a:lvl8pPr>
            <a:lvl9pPr marL="2087727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170673" y="4950176"/>
            <a:ext cx="9233408" cy="68293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55265" y="390598"/>
            <a:ext cx="1463421" cy="839359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8715" y="395112"/>
            <a:ext cx="9756142" cy="838908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2822326"/>
            <a:ext cx="9753600" cy="3060528"/>
          </a:xfrm>
        </p:spPr>
        <p:txBody>
          <a:bodyPr lIns="180000" tIns="180000" rIns="180000" bIns="180000" anchor="ctr" anchorCtr="0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852163"/>
            <a:ext cx="9753600" cy="1481899"/>
          </a:xfrm>
        </p:spPr>
        <p:txBody>
          <a:bodyPr/>
          <a:lstStyle>
            <a:lvl1pPr marL="0" indent="0" algn="ctr"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C2FE9E-CB43-46F0-96E9-53D69612056C}"/>
              </a:ext>
            </a:extLst>
          </p:cNvPr>
          <p:cNvCxnSpPr/>
          <p:nvPr userDrawn="1"/>
        </p:nvCxnSpPr>
        <p:spPr>
          <a:xfrm>
            <a:off x="0" y="2600960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7516D-2F94-469C-9C3F-FED8FC6170AE}"/>
              </a:ext>
            </a:extLst>
          </p:cNvPr>
          <p:cNvCxnSpPr/>
          <p:nvPr userDrawn="1"/>
        </p:nvCxnSpPr>
        <p:spPr>
          <a:xfrm>
            <a:off x="0" y="7291422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AF691-8D88-4749-8F6D-95AC1241706D}"/>
              </a:ext>
            </a:extLst>
          </p:cNvPr>
          <p:cNvCxnSpPr/>
          <p:nvPr userDrawn="1"/>
        </p:nvCxnSpPr>
        <p:spPr>
          <a:xfrm>
            <a:off x="2259200" y="5661487"/>
            <a:ext cx="848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454304-ABD8-4858-878C-7C4D3C7A3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171" y="2822327"/>
            <a:ext cx="12691291" cy="424959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pic>
        <p:nvPicPr>
          <p:cNvPr id="10" name="Picture 9" descr="Trophy">
            <a:extLst>
              <a:ext uri="{FF2B5EF4-FFF2-40B4-BE49-F238E27FC236}">
                <a16:creationId xmlns:a16="http://schemas.microsoft.com/office/drawing/2014/main" id="{7D6A44E3-F7C8-4F30-8EAF-12E1560D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0" y="2856255"/>
            <a:ext cx="3187200" cy="4249600"/>
          </a:xfrm>
          <a:prstGeom prst="rect">
            <a:avLst/>
          </a:prstGeom>
        </p:spPr>
      </p:pic>
      <p:pic>
        <p:nvPicPr>
          <p:cNvPr id="11" name="Picture 10" descr="Trophy">
            <a:extLst>
              <a:ext uri="{FF2B5EF4-FFF2-40B4-BE49-F238E27FC236}">
                <a16:creationId xmlns:a16="http://schemas.microsoft.com/office/drawing/2014/main" id="{7BD5F644-CD19-49D1-8555-E97F01D24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3" y="2856255"/>
            <a:ext cx="3187200" cy="4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9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4" y="2199398"/>
            <a:ext cx="9521373" cy="3064449"/>
          </a:xfrm>
        </p:spPr>
        <p:txBody>
          <a:bodyPr lIns="432000" tIns="180000" rIns="432000" bIns="180000" anchor="ctr" anchorCtr="0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980" y="5263846"/>
            <a:ext cx="9526837" cy="2353249"/>
          </a:xfrm>
        </p:spPr>
        <p:txBody>
          <a:bodyPr lIns="432000" tIns="180000" rIns="432000" bIns="180000"/>
          <a:lstStyle>
            <a:lvl1pPr marL="0" indent="0" algn="l">
              <a:buNone/>
              <a:defRPr sz="3413">
                <a:solidFill>
                  <a:schemeClr val="bg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3008B-B98D-4E03-AD87-A05A372BB059}"/>
              </a:ext>
            </a:extLst>
          </p:cNvPr>
          <p:cNvSpPr/>
          <p:nvPr userDrawn="1"/>
        </p:nvSpPr>
        <p:spPr>
          <a:xfrm>
            <a:off x="1741715" y="2199397"/>
            <a:ext cx="9521373" cy="5572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C155A-8FB7-4AF7-A442-C97A3CC68C9B}"/>
              </a:ext>
            </a:extLst>
          </p:cNvPr>
          <p:cNvCxnSpPr/>
          <p:nvPr userDrawn="1"/>
        </p:nvCxnSpPr>
        <p:spPr>
          <a:xfrm>
            <a:off x="2194470" y="5119619"/>
            <a:ext cx="8755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rophy">
            <a:extLst>
              <a:ext uri="{FF2B5EF4-FFF2-40B4-BE49-F238E27FC236}">
                <a16:creationId xmlns:a16="http://schemas.microsoft.com/office/drawing/2014/main" id="{1ABF8C7B-79BC-4E5E-A3DB-CFD3C3D29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15" y="2225362"/>
            <a:ext cx="21888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10/2/2024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4000">
              <a:schemeClr val="tx1">
                <a:lumMod val="65000"/>
                <a:lumOff val="35000"/>
              </a:schemeClr>
            </a:gs>
            <a:gs pos="69000">
              <a:schemeClr val="bg2">
                <a:lumMod val="25000"/>
              </a:schemeClr>
            </a:gs>
            <a:gs pos="97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4D08CE6-2279-4E87-80E8-328CE32FB661}"/>
              </a:ext>
            </a:extLst>
          </p:cNvPr>
          <p:cNvGrpSpPr/>
          <p:nvPr userDrawn="1"/>
        </p:nvGrpSpPr>
        <p:grpSpPr bwMode="ltGray">
          <a:xfrm>
            <a:off x="1423706" y="9205622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28B61858-01AC-498B-A1A4-4FFDC856AC2A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CD7E42CE-458D-45C3-B923-B07618DDC7F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1E98C415-AEA4-4677-B981-79960A51802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3705CF83-CB5A-407F-B440-B0FAAA6A324B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3" name="Isosceles Triangle 212">
              <a:extLst>
                <a:ext uri="{FF2B5EF4-FFF2-40B4-BE49-F238E27FC236}">
                  <a16:creationId xmlns:a16="http://schemas.microsoft.com/office/drawing/2014/main" id="{78D8BA70-9740-43F1-B08C-AF1363D30393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7CB94ABC-D8CA-430C-909F-FEE86F7B6F1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D61AF376-72EF-4836-AFA6-B7DBA522BE3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985574E1-2044-43B2-8EF4-D8D5DAD1F16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1244D39C-F5A6-451D-B9A4-69332A58A29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2625D529-DACE-4FE2-9B75-0CA38C27ED4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A57A6747-A573-4A0D-9401-42558DEEB47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0" name="Isosceles Triangle 219">
              <a:extLst>
                <a:ext uri="{FF2B5EF4-FFF2-40B4-BE49-F238E27FC236}">
                  <a16:creationId xmlns:a16="http://schemas.microsoft.com/office/drawing/2014/main" id="{209F2135-27DE-4AB4-9357-584990C33C0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9B18BA0A-F2E1-4365-97DC-0BECC91F916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A76E9515-6A83-49E9-A8B6-82EB0631582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060A141A-7C87-4642-AF97-5F25168DF15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A68E6827-7E73-44F4-9687-377EB0DBC0D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3411FE-0404-4A80-BE1B-A741A3963105}"/>
              </a:ext>
            </a:extLst>
          </p:cNvPr>
          <p:cNvGrpSpPr/>
          <p:nvPr userDrawn="1"/>
        </p:nvGrpSpPr>
        <p:grpSpPr bwMode="ltGray">
          <a:xfrm>
            <a:off x="418875" y="1034056"/>
            <a:ext cx="598004" cy="8334702"/>
            <a:chOff x="823807" y="646764"/>
            <a:chExt cx="560629" cy="5860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ADA0DB-BD7F-4598-BB12-0FD2CB7FBA56}"/>
                </a:ext>
              </a:extLst>
            </p:cNvPr>
            <p:cNvGrpSpPr/>
            <p:nvPr userDrawn="1"/>
          </p:nvGrpSpPr>
          <p:grpSpPr bwMode="ltGray">
            <a:xfrm>
              <a:off x="823807" y="1269913"/>
              <a:ext cx="560629" cy="252000"/>
              <a:chOff x="9609371" y="214009"/>
              <a:chExt cx="1185182" cy="66761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3B04001-5038-4DDD-BA33-414F5FADC8F1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4D4A327-D3CE-4D58-AD36-B4FFFC72294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C3F36F-DF3F-4699-99D6-D79524E06A20}"/>
                </a:ext>
              </a:extLst>
            </p:cNvPr>
            <p:cNvGrpSpPr/>
            <p:nvPr userDrawn="1"/>
          </p:nvGrpSpPr>
          <p:grpSpPr bwMode="ltGray">
            <a:xfrm>
              <a:off x="823807" y="646764"/>
              <a:ext cx="560629" cy="252000"/>
              <a:chOff x="9609371" y="214009"/>
              <a:chExt cx="1185182" cy="6676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A8788C4-5F7E-408D-9366-AE0CCA593E3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09FAA70-C1DA-4DD1-8953-647D41CD208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FCA10B-F204-42CC-86A7-8881BAC2BBA1}"/>
                </a:ext>
              </a:extLst>
            </p:cNvPr>
            <p:cNvGrpSpPr/>
            <p:nvPr userDrawn="1"/>
          </p:nvGrpSpPr>
          <p:grpSpPr bwMode="ltGray">
            <a:xfrm>
              <a:off x="823807" y="2516211"/>
              <a:ext cx="560629" cy="252000"/>
              <a:chOff x="9609371" y="214009"/>
              <a:chExt cx="1185182" cy="66761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36C2E17-AEC7-4662-96E3-7C7037B4D8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C4E9C0-7E06-409D-9DD8-088B22500B59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CA5A7-B37B-4DB5-8BAE-4941EE4B569F}"/>
                </a:ext>
              </a:extLst>
            </p:cNvPr>
            <p:cNvGrpSpPr/>
            <p:nvPr userDrawn="1"/>
          </p:nvGrpSpPr>
          <p:grpSpPr bwMode="ltGray">
            <a:xfrm>
              <a:off x="823807" y="1893062"/>
              <a:ext cx="560629" cy="252000"/>
              <a:chOff x="9609371" y="214009"/>
              <a:chExt cx="1185182" cy="6676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A9E893-78A1-48E3-B083-2E83F8AA0EBF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51A8A6-BACE-4CCD-AB88-1F0905ADBD3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A58228-EF18-49C2-85CF-0CC1B8B4F12D}"/>
                </a:ext>
              </a:extLst>
            </p:cNvPr>
            <p:cNvGrpSpPr/>
            <p:nvPr userDrawn="1"/>
          </p:nvGrpSpPr>
          <p:grpSpPr bwMode="ltGray">
            <a:xfrm>
              <a:off x="823807" y="3762509"/>
              <a:ext cx="560629" cy="252000"/>
              <a:chOff x="9609371" y="214009"/>
              <a:chExt cx="1185182" cy="6676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45429A-A585-4EAA-BAA6-9E770F0CD5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4289F0-7B0E-469F-A594-3C71263405D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53879-0106-48A1-9872-9E4E0B730739}"/>
                </a:ext>
              </a:extLst>
            </p:cNvPr>
            <p:cNvGrpSpPr/>
            <p:nvPr userDrawn="1"/>
          </p:nvGrpSpPr>
          <p:grpSpPr bwMode="ltGray">
            <a:xfrm>
              <a:off x="823807" y="3139360"/>
              <a:ext cx="560629" cy="252000"/>
              <a:chOff x="9609371" y="214009"/>
              <a:chExt cx="1185182" cy="66761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91BA46-D245-406C-A366-7076EA152FD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7FC54B5-3B57-4A7E-A0E1-DB6944326370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CC63E-9C75-4B61-9BAE-DAD2630FA951}"/>
                </a:ext>
              </a:extLst>
            </p:cNvPr>
            <p:cNvGrpSpPr/>
            <p:nvPr userDrawn="1"/>
          </p:nvGrpSpPr>
          <p:grpSpPr bwMode="ltGray">
            <a:xfrm>
              <a:off x="823807" y="5008807"/>
              <a:ext cx="560629" cy="252000"/>
              <a:chOff x="9609371" y="214009"/>
              <a:chExt cx="1185182" cy="66761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DA1190-55F2-487B-83B7-CC67FF37207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7BB02-A8B7-423A-A5CC-01CC00B7358E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D46D52-EF9A-40F7-A43C-D96296BA93AA}"/>
                </a:ext>
              </a:extLst>
            </p:cNvPr>
            <p:cNvGrpSpPr/>
            <p:nvPr userDrawn="1"/>
          </p:nvGrpSpPr>
          <p:grpSpPr bwMode="ltGray">
            <a:xfrm>
              <a:off x="823807" y="4385658"/>
              <a:ext cx="560629" cy="252000"/>
              <a:chOff x="9609371" y="214009"/>
              <a:chExt cx="1185182" cy="6676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EBDDB39-66EB-4653-80EC-EF427C0DD9B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CF2488-6BFB-46E3-895B-CD948CF0D1A1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26856A-91AC-43CF-A9B5-4BF33A7E62A7}"/>
                </a:ext>
              </a:extLst>
            </p:cNvPr>
            <p:cNvGrpSpPr/>
            <p:nvPr userDrawn="1"/>
          </p:nvGrpSpPr>
          <p:grpSpPr bwMode="ltGray">
            <a:xfrm>
              <a:off x="823807" y="6255101"/>
              <a:ext cx="560629" cy="252000"/>
              <a:chOff x="9609371" y="214009"/>
              <a:chExt cx="1185182" cy="66761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1A66B4-24B8-41B6-A1DA-B191F1CE2C6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A44D94-8420-4697-A34E-335461C8120F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9BFC1-4E08-423C-AD6B-1BB7D70043F1}"/>
                </a:ext>
              </a:extLst>
            </p:cNvPr>
            <p:cNvGrpSpPr/>
            <p:nvPr userDrawn="1"/>
          </p:nvGrpSpPr>
          <p:grpSpPr bwMode="ltGray">
            <a:xfrm>
              <a:off x="823807" y="5631956"/>
              <a:ext cx="560629" cy="252000"/>
              <a:chOff x="9609371" y="214009"/>
              <a:chExt cx="1185182" cy="66761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A5CF217-137E-47A2-9EBE-3D4D8704FC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E9E628C-E5B0-4006-A684-9959E9BFD0C3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49" y="519290"/>
            <a:ext cx="10713702" cy="1885245"/>
          </a:xfrm>
          <a:prstGeom prst="rect">
            <a:avLst/>
          </a:prstGeom>
          <a:noFill/>
          <a:ln w="19050"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49" y="2596444"/>
            <a:ext cx="10713700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8C382-4C37-4123-B372-CE59694DB4DC}"/>
              </a:ext>
            </a:extLst>
          </p:cNvPr>
          <p:cNvCxnSpPr/>
          <p:nvPr userDrawn="1"/>
        </p:nvCxnSpPr>
        <p:spPr bwMode="ltGray">
          <a:xfrm>
            <a:off x="12556894" y="529675"/>
            <a:ext cx="0" cy="922787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FC2CC-E344-44FA-8F21-311C8F2F4D94}"/>
              </a:ext>
            </a:extLst>
          </p:cNvPr>
          <p:cNvGrpSpPr/>
          <p:nvPr userDrawn="1"/>
        </p:nvGrpSpPr>
        <p:grpSpPr bwMode="ltGray">
          <a:xfrm>
            <a:off x="12001086" y="545158"/>
            <a:ext cx="120950" cy="9149753"/>
            <a:chOff x="11251017" y="383314"/>
            <a:chExt cx="113391" cy="64334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35CA43-4430-413D-BC2C-A2C0FF28078A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5522" y="383314"/>
              <a:ext cx="108000" cy="1128940"/>
              <a:chOff x="823807" y="646764"/>
              <a:chExt cx="560629" cy="5860337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F7BE71-1257-44AF-81DA-2BFE617496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AAC816FB-D1CD-4998-AA27-D7C47321A82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CBA52708-FBA9-4D3F-8AFD-2A0C42939E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8C248E4-222F-4071-83EE-77FBF532D76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EFD3D59-4601-4509-B8A8-3A8318FC5FD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4CC53A45-BAD2-4DCE-A9D0-8859E9ABA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9D3F2BA-A7D4-4B12-98C6-E3D44B94F0A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08B34BB-4C48-4749-A1FB-3544A4261A1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932DFEA-755B-46DB-B90A-33D6E50127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7322DD9-870D-449A-88A5-C2262C783FC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FAD59D96-DD4C-4117-9BD2-5F905FCB4F4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76AFD39-F790-455E-B01A-CBF1A46161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53E4027-BE2F-463B-938D-8F62699008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A290CACA-2AD6-4E77-8203-6181303AC69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DF95B9B-BF14-4757-8337-8EF6183E5B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AEB4FA3-F09D-4D46-BDF9-249488CC137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E5DC4FD-D4B8-4C42-8A18-1959718BB72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91F0501-8134-4B7B-9256-DC2DB87E32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E52A80F-AEC6-4D02-86D1-D1D6526A8E8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F2CDBF3-CB2C-4F12-882B-099C99B5E1B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522E2A6E-F051-48DF-B7C5-D5BEAB6C42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9B43CDC-7F6B-4D1B-A4A4-BC2E1A5B11E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A76246B-BE58-4BF1-83CC-BA3B44CD3A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672388-9715-43DC-9954-308DDB3F3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6A7B103-8EF8-4CA6-93A6-E40833D181C3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DCA6EE69-51BE-4756-AAF7-3E1EFA26C69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FA6ED4EC-2DBB-4573-87AA-DD06D1F3C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189110F-9EC5-4AC2-BE15-A0F5C97DD444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8F5A520-D354-4B8D-BC26-7E3AB06569D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E045936-6A7A-4789-9CD2-2BCDA51FE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FD5B76-34FB-4520-A3C8-9941E4802A06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017" y="1598478"/>
              <a:ext cx="108000" cy="1128940"/>
              <a:chOff x="823807" y="646764"/>
              <a:chExt cx="560629" cy="5860337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E545BA1-8AB3-4C90-9487-D790F88030F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6D2FBD6B-5FAF-459C-BBF8-0CFFE8AAFF8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8C1B6A9-7418-4513-A6AD-ED06B2F9D0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29E7E3B-A6EC-48B8-8669-18A08EA8EE1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F4A9DB9B-7C75-4C52-A184-24831128227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9F96C1E-CB65-4CB3-9B4C-59685D4238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DF418F0-57D1-4B13-8B27-087BC8788D5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FE5886D-4F1C-4A9D-A514-76F36E84FA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8107F6BB-35DD-407C-AAEF-4D38F0E0E8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2F16D96-8569-4CB4-BF2B-68BAA358D84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3FDFB3B-58E5-49C3-8952-EE7BF54C48B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C4F075C-D251-4D31-B86B-3F872A0A83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5BF993-B03A-4552-BE55-0072939A46D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5B3C2A9-1E80-4E35-B8C4-D1B74AA170A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7027720-0F9A-4997-9272-0E6E7252AA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B97C21F5-1E7C-472C-9F2D-30889D9BB298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5EFB2A-AA5E-47F1-8CD0-1718FA8C0A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E3B41F6-4604-45E2-8173-F63C2ACE1E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531EC6-7745-4275-93D2-030076597BD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28E579E-31A3-4FE4-89AE-18ABBF7AA76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4B8EE79-28B4-4D2D-8CB2-D17C01807B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66F19C9-9613-4679-95BB-E3DC5ABFF59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6EFA9651-A1C1-42B4-8F42-3EFB72CFF78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982EE8-87CD-4CD5-9492-935E1AC291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0E72211-DFBB-4CCA-9D4D-CC98EAEB5D0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CA24DBE-A530-42E4-8844-A1E69C3BFF7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59DB80C-6BBE-4444-818A-890ADBC0E28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C2F36C9-3FA9-40AE-AB8F-E69DE9E404A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B2E69C4-0322-40BD-9544-3AD8BDE60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E52F6EA-DEBF-4D80-87A4-9ABFFEBC97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90B1F9-BEB1-4B2E-96EF-027CC1050291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052" y="2817231"/>
              <a:ext cx="108000" cy="1128940"/>
              <a:chOff x="823807" y="646764"/>
              <a:chExt cx="560629" cy="586033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190F10A-8F98-4DAF-9836-F87968BEFB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43775C4-8B9E-4063-84AC-AB3E17C79CD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409A077-1394-41B1-8C4C-F78169434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0DFEA8F-23B2-47FC-BE72-B074C6D521F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6704ACD-D574-48D6-B6A9-7CF38E1D9E9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1083131-0D28-428E-9D11-5986C3DF04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0D34E3D-AF9D-4B71-907B-4B939AA7D8C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597A94B-4DE6-4254-A111-17B57435CAE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48F4BC4-F3F8-4815-9DB1-840483FFAA4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11844E-B0E2-4FB1-9816-94E61C37211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CBB654A-4EAD-4FBF-80CF-12F114CD920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05E88D1-0AC3-4945-B2C0-797A77A773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42AE2A0-155C-489E-96DE-9680AFC89B1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A2EEDD4-F252-4C71-8F18-3A248CD89E46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22ABB66-1E6F-437F-9B73-28F05B20AC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9B46D6-05E2-4327-9844-A18BFD9DAB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CD404FB-1073-4332-9F52-D7CE8B52C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4026EBE-079A-4D34-AC99-27BB3BD99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495E8416-F7C2-4984-90CB-282238D8FF2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ED3D435-2134-47A4-8AEC-BBFD5976B3A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2AA8088-51C9-43CD-A093-086E451618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CB00E62-A6CF-4333-AC56-DDBA2048643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325B78F-99DD-4130-894A-AAC88075744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E2F1D94-AE08-4EA7-91F1-C090B92671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923DA68-3002-422D-8937-AFC4CDF31D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D61FCA4-192F-4A44-9CF6-39D58F07E68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CE78832-3AD6-47CF-8B6F-0C7CCAE7F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1B6E473-76AE-464F-A2DD-9E839F43B4C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7F66FE7-B539-4E2C-99DA-053120A96E1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8B7B440-761C-48C0-877F-E02E2672CF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4F1BB9-509C-4758-B85B-F62C21322A90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547" y="4032395"/>
              <a:ext cx="108000" cy="1128940"/>
              <a:chOff x="823807" y="646764"/>
              <a:chExt cx="560629" cy="586033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C52E98B-BB6E-48AB-BE58-E5C4E278EE3E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E29E36F-0C66-4BB1-AB8C-C0B98D8BA8E1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F711FB7-9249-4E1D-B741-462D250A93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9D66259-72A8-47F4-869B-9D489BEFF3B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7A08256-2F98-4239-952D-84D04CF4D0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3EEC4A9-8D27-4632-BFFB-BC27117F4AF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60D3962-548B-473E-8268-FB7031D0C6B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125CE321-F689-4E7E-BF07-7A69B28B37B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3AACA41-7158-4326-BB80-813F799E93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44439E3-EC1D-437C-90A9-EA09A85B108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8A2674-B291-436B-A109-6D0C1DFA432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A02E488-2707-439B-AC22-2E8332A2C3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BECEA78-5B77-4A73-B2F4-E6FE6CBAB55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863F243-7362-4550-B376-B77CA6B10C0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4C42D22-226A-49E7-848D-FF2F16DBA5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3EA022-47B2-4BF7-BFC9-503A8E06F13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E34DA36-B8EF-4C32-94E8-F61C021933B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A63AFFB-FD06-447F-A13B-675266441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9DCD55-7E11-4FC6-A25A-C5DD910F9E0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C08169-603A-4650-B138-32A1EE2E734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F1936B-11E7-447C-8775-6AA0A81516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E1F2C3-C8CD-442F-A318-2511139C48E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0A234CA-ABDB-4A4E-981B-9317AC0BD1A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E75C28F-4301-4736-AE4F-9B73070E6C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641409E-F58B-4B1B-A5DE-D3AF0099D13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C29CB4-D3A4-4423-A5F2-696DD28CD76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72D9876-6AFC-4C3A-B51B-1266F38CB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4010E35-54AE-4BEA-91C6-B79697C177D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9A6BD8B-C7A2-4767-8B05-4F2E641D12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8874450-D183-478A-8308-B91DBE485D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F90F03-DE74-4AE0-BAD3-618DFAE29D5E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408" y="5192894"/>
              <a:ext cx="108000" cy="1128940"/>
              <a:chOff x="823807" y="646764"/>
              <a:chExt cx="560629" cy="586033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829E466-7AAB-486F-A2BF-84B7B41FFCE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7996A9AC-3AB5-4514-BD3E-514D962FBBD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AD74ACC-B0A8-4DFA-88EA-61F4F4831D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6CB2A5-4DD4-4025-8032-4FE66D8C605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30F717-28E7-4E2B-8E88-5AD47394667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C9C6C5F-0B3C-4632-A8E8-25198ABCC0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4C2058C-89AC-4433-9BEC-D0767D13810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FA9581C-C2D8-4629-9E3E-92F248726E8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3FB4AC9-7188-4D61-A207-9DC43BD8ED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286BD1-9CAD-4DCA-9AA2-DDDA8372031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A6FF60E-409C-4EEC-B1F7-5F1F12C61EF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99AF263-3575-42AA-8582-9E7972CFB1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51D1EC-D55E-48AE-AEFC-A1392875AF2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7F47F4A-1738-4A68-9DC6-B45D519C38F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4CCCF31-2491-424B-A693-8A4BB7834D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5B349AC-2E75-4DD9-BDAF-44ED0459C7F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4B9D801-670C-48DD-954B-8A47B24C027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3721090-9857-4215-A04F-0B0369E19E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753001B-DDF1-4B20-881E-8641F46AF5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B2D881-A387-4CFC-BF29-117D2B29B3D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F01A4DB-D2FF-4347-8BA8-0E4C4AD73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6354242-0E76-4588-9F7B-0509DA07D32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EEC84DE-AB8C-4198-B021-010EA5A9E9F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9B5F5E9-3D96-49A5-B75A-EE2F8D733A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5043EC2-008D-4B6D-AC84-953D7D7E957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E2A5D90-E2C7-41B4-8BDD-6901945122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BDC7AC1-CEA0-4FBF-993A-64B1A402B3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774E78-F40A-4F2E-97F8-78B45A1D6AE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ED4B3EB-1F17-4E7E-BA53-227D4A7FFB6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70C5E10-EDF3-4A57-964A-A7EADEFE30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1B9C4B-6654-4BC1-94B5-8D59EA46C8DF}"/>
                </a:ext>
              </a:extLst>
            </p:cNvPr>
            <p:cNvGrpSpPr/>
            <p:nvPr userDrawn="1"/>
          </p:nvGrpSpPr>
          <p:grpSpPr bwMode="ltGray">
            <a:xfrm flipV="1">
              <a:off x="11251902" y="6648145"/>
              <a:ext cx="108000" cy="48545"/>
              <a:chOff x="9609371" y="214009"/>
              <a:chExt cx="1185182" cy="66761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A138F6-C36C-42D7-9FC5-1B5C1B8E3E9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775FB4-FFEE-4C85-ABE9-BC3EC2C5C7B4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9CF176-81B4-4943-804D-B453E8A28C0C}"/>
                </a:ext>
              </a:extLst>
            </p:cNvPr>
            <p:cNvGrpSpPr/>
            <p:nvPr userDrawn="1"/>
          </p:nvGrpSpPr>
          <p:grpSpPr bwMode="ltGray">
            <a:xfrm flipV="1">
              <a:off x="11251902" y="6768189"/>
              <a:ext cx="108000" cy="48545"/>
              <a:chOff x="9609371" y="214009"/>
              <a:chExt cx="1185182" cy="66761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87F02-4514-43DE-B3A9-433D2F06D5AD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06D143-0748-47D0-B611-C4699685504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A5BDCC-B5C3-40C5-B023-3BC5F920EFD3}"/>
                </a:ext>
              </a:extLst>
            </p:cNvPr>
            <p:cNvGrpSpPr/>
            <p:nvPr userDrawn="1"/>
          </p:nvGrpSpPr>
          <p:grpSpPr bwMode="ltGray">
            <a:xfrm flipV="1">
              <a:off x="11251902" y="6408058"/>
              <a:ext cx="108000" cy="48545"/>
              <a:chOff x="9609371" y="214009"/>
              <a:chExt cx="1185182" cy="66761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DAAEC6-0C9A-4856-8198-59AA25E9A3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54BA676-04B7-4EA6-93A9-EE38FCACE2A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09FF89-F29B-4094-A366-04717E200E70}"/>
                </a:ext>
              </a:extLst>
            </p:cNvPr>
            <p:cNvGrpSpPr/>
            <p:nvPr userDrawn="1"/>
          </p:nvGrpSpPr>
          <p:grpSpPr bwMode="ltGray">
            <a:xfrm flipV="1">
              <a:off x="11251902" y="6528101"/>
              <a:ext cx="108000" cy="48545"/>
              <a:chOff x="9609371" y="214009"/>
              <a:chExt cx="1185182" cy="66761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A70795-1702-485E-AE86-D58132B6ECF0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2304A-6AAC-4A33-986C-DE27C3CF64C6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4883" y="879243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07" spc="-160" smtClean="0">
                <a:solidFill>
                  <a:schemeClr val="bg1"/>
                </a:solidFill>
              </a:defRPr>
            </a:lvl1pPr>
          </a:lstStyle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5AEE-BED6-4164-9B3B-8357F8881C70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2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FB0A26B-E98A-4671-AD6E-C6C42EFC35D7}"/>
              </a:ext>
            </a:extLst>
          </p:cNvPr>
          <p:cNvGrpSpPr/>
          <p:nvPr userDrawn="1"/>
        </p:nvGrpSpPr>
        <p:grpSpPr bwMode="ltGray">
          <a:xfrm flipH="1">
            <a:off x="4883903" y="676164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28" name="Isosceles Triangle 227">
              <a:extLst>
                <a:ext uri="{FF2B5EF4-FFF2-40B4-BE49-F238E27FC236}">
                  <a16:creationId xmlns:a16="http://schemas.microsoft.com/office/drawing/2014/main" id="{5FD7D885-4E73-4F3D-940F-9FD1576B113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863FC7DD-97AB-4F81-A601-2C420D0E2E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AAB0DD1B-5B76-4AEF-9A78-01243147EBD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5CC58262-ADC6-4D71-A692-1BBCF7E3873E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2" name="Isosceles Triangle 231">
              <a:extLst>
                <a:ext uri="{FF2B5EF4-FFF2-40B4-BE49-F238E27FC236}">
                  <a16:creationId xmlns:a16="http://schemas.microsoft.com/office/drawing/2014/main" id="{38DED403-3D9A-44C6-BB39-E9256753AC6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3" name="Isosceles Triangle 232">
              <a:extLst>
                <a:ext uri="{FF2B5EF4-FFF2-40B4-BE49-F238E27FC236}">
                  <a16:creationId xmlns:a16="http://schemas.microsoft.com/office/drawing/2014/main" id="{78668745-83F5-40D4-BE42-6868AB3C54F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id="{9CDBDA02-85D2-4EC9-949B-4984617FDC9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5" name="Isosceles Triangle 234">
              <a:extLst>
                <a:ext uri="{FF2B5EF4-FFF2-40B4-BE49-F238E27FC236}">
                  <a16:creationId xmlns:a16="http://schemas.microsoft.com/office/drawing/2014/main" id="{B5B0FC7F-834F-49A6-B524-18CC37838ED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6" name="Isosceles Triangle 235">
              <a:extLst>
                <a:ext uri="{FF2B5EF4-FFF2-40B4-BE49-F238E27FC236}">
                  <a16:creationId xmlns:a16="http://schemas.microsoft.com/office/drawing/2014/main" id="{919901EB-B9ED-4F5B-8986-99A103A2D7A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E6677469-A075-483E-BACC-E4A6537853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id="{113DCF5C-AC66-4121-9591-46F39C4A91C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9" name="Isosceles Triangle 238">
              <a:extLst>
                <a:ext uri="{FF2B5EF4-FFF2-40B4-BE49-F238E27FC236}">
                  <a16:creationId xmlns:a16="http://schemas.microsoft.com/office/drawing/2014/main" id="{E69140E6-9BDD-4B4A-BEA9-55867938ABE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4F28059F-51EC-4963-8925-4AEB9FE722A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1" name="Isosceles Triangle 240">
              <a:extLst>
                <a:ext uri="{FF2B5EF4-FFF2-40B4-BE49-F238E27FC236}">
                  <a16:creationId xmlns:a16="http://schemas.microsoft.com/office/drawing/2014/main" id="{00E9F78A-830B-4BA4-84A5-324E8C33092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2" name="Isosceles Triangle 241">
              <a:extLst>
                <a:ext uri="{FF2B5EF4-FFF2-40B4-BE49-F238E27FC236}">
                  <a16:creationId xmlns:a16="http://schemas.microsoft.com/office/drawing/2014/main" id="{13550F07-2E83-4DEA-970B-3ACEF9D7179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DBAB9A4D-4489-4D34-B97C-4EBE23D8A6A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3440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5" r:id="rId1"/>
    <p:sldLayoutId id="2147498356" r:id="rId2"/>
    <p:sldLayoutId id="2147498357" r:id="rId3"/>
    <p:sldLayoutId id="2147498358" r:id="rId4"/>
    <p:sldLayoutId id="2147498359" r:id="rId5"/>
    <p:sldLayoutId id="2147498360" r:id="rId6"/>
    <p:sldLayoutId id="2147498361" r:id="rId7"/>
    <p:sldLayoutId id="2147498362" r:id="rId8"/>
    <p:sldLayoutId id="2147498363" r:id="rId9"/>
    <p:sldLayoutId id="2147498364" r:id="rId10"/>
    <p:sldLayoutId id="2147498365" r:id="rId11"/>
    <p:sldLayoutId id="2147498366" r:id="rId12"/>
    <p:sldLayoutId id="2147498367" r:id="rId13"/>
    <p:sldLayoutId id="2147498368" r:id="rId14"/>
    <p:sldLayoutId id="2147498369" r:id="rId15"/>
    <p:sldLayoutId id="2147498370" r:id="rId16"/>
    <p:sldLayoutId id="2147498371" r:id="rId17"/>
    <p:sldLayoutId id="2147498372" r:id="rId18"/>
    <p:sldLayoutId id="2147498373" r:id="rId19"/>
    <p:sldLayoutId id="2147498374" r:id="rId20"/>
    <p:sldLayoutId id="2147498375" r:id="rId2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Levenim MT" panose="02010502060101010101" pitchFamily="2" charset="-79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13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10/2/2024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87680" y="583848"/>
            <a:ext cx="12035574" cy="134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87680" y="2128015"/>
            <a:ext cx="12035574" cy="601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21" r:id="rId1"/>
    <p:sldLayoutId id="2147498422" r:id="rId2"/>
    <p:sldLayoutId id="2147498423" r:id="rId3"/>
    <p:sldLayoutId id="2147498424" r:id="rId4"/>
    <p:sldLayoutId id="2147498425" r:id="rId5"/>
    <p:sldLayoutId id="2147498426" r:id="rId6"/>
    <p:sldLayoutId id="2147498427" r:id="rId7"/>
    <p:sldLayoutId id="2147498428" r:id="rId8"/>
    <p:sldLayoutId id="2147498429" r:id="rId9"/>
    <p:sldLayoutId id="2147498430" r:id="rId10"/>
    <p:sldLayoutId id="2147498431" r:id="rId11"/>
    <p:sldLayoutId id="2147498432" r:id="rId12"/>
    <p:sldLayoutId id="214749843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2709333"/>
            <a:ext cx="9756141" cy="60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6230" y="9103361"/>
            <a:ext cx="1327129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4331" y="9103361"/>
            <a:ext cx="6747996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952" y="9103361"/>
            <a:ext cx="1219520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76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76" r:id="rId1"/>
    <p:sldLayoutId id="2147498477" r:id="rId2"/>
    <p:sldLayoutId id="2147498478" r:id="rId3"/>
    <p:sldLayoutId id="2147498479" r:id="rId4"/>
    <p:sldLayoutId id="2147498480" r:id="rId5"/>
    <p:sldLayoutId id="2147498481" r:id="rId6"/>
    <p:sldLayoutId id="2147498482" r:id="rId7"/>
    <p:sldLayoutId id="2147498483" r:id="rId8"/>
    <p:sldLayoutId id="2147498484" r:id="rId9"/>
    <p:sldLayoutId id="2147498485" r:id="rId10"/>
    <p:sldLayoutId id="21474984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75573" rtl="0" eaLnBrk="1" latinLnBrk="0" hangingPunct="1">
        <a:lnSpc>
          <a:spcPct val="90000"/>
        </a:lnSpc>
        <a:spcBef>
          <a:spcPct val="0"/>
        </a:spcBef>
        <a:buNone/>
        <a:defRPr sz="34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672" indent="-292672" algn="l" defTabSz="975573" rtl="0" eaLnBrk="1" latinLnBrk="0" hangingPunct="1">
        <a:lnSpc>
          <a:spcPct val="90000"/>
        </a:lnSpc>
        <a:spcBef>
          <a:spcPts val="1920"/>
        </a:spcBef>
        <a:buSzPct val="100000"/>
        <a:buFont typeface="Arial" pitchFamily="34" charset="0"/>
        <a:buChar char="▪"/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14611" indent="-292672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2134" kern="1200">
          <a:solidFill>
            <a:schemeClr val="tx1"/>
          </a:solidFill>
          <a:latin typeface="+mn-lt"/>
          <a:ea typeface="+mn-ea"/>
          <a:cs typeface="+mn-cs"/>
        </a:defRPr>
      </a:lvl2pPr>
      <a:lvl3pPr marL="85850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102398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346291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159018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1834078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2077971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32186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78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57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36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114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93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72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450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229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1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C59D66-4305-C0F8-4973-3A7806317F54}"/>
              </a:ext>
            </a:extLst>
          </p:cNvPr>
          <p:cNvSpPr/>
          <p:nvPr/>
        </p:nvSpPr>
        <p:spPr>
          <a:xfrm>
            <a:off x="1338371" y="4797851"/>
            <a:ext cx="11480647" cy="36082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A34D9-E76D-FE3D-5A6B-2AF0D851C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111" y="-861"/>
            <a:ext cx="6535025" cy="44595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760" b="1">
                <a:solidFill>
                  <a:schemeClr val="accent6">
                    <a:lumMod val="75000"/>
                  </a:schemeClr>
                </a:solidFill>
              </a:rPr>
              <a:t>Radon Poster Contest: </a:t>
            </a:r>
            <a:br>
              <a:rPr lang="en-US" sz="576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SCPA Students</a:t>
            </a:r>
            <a:b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Ages 10-14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F9B20-5E69-DE0A-11FE-094B0A142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06" y="5135191"/>
            <a:ext cx="5990790" cy="360443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Entries Due to our art teachers no later than October 15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See Art teachers Mrs. Douglas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267),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Ms. Daniel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274)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Mr.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Gebert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235)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 &amp; entry form!</a:t>
            </a:r>
          </a:p>
        </p:txBody>
      </p:sp>
      <p:pic>
        <p:nvPicPr>
          <p:cNvPr id="5" name="Picture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FC61FDE3-B352-A0AD-6E11-C21FC1C5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" y="228600"/>
            <a:ext cx="6294786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5D83-E8FA-F002-301B-FE3E36617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DB8A5-1977-EA75-DD64-D410B4F13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82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CEABA-BF94-DBCD-4331-A1CFF67582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6205B-17F5-B537-E972-BA3FEE41E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1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6EED-8059-06AD-6D79-BA862B020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CC5F2-E69D-04E1-7A41-66E25F08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38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4" y="1379060"/>
            <a:ext cx="12998529" cy="3576599"/>
          </a:xfrm>
        </p:spPr>
        <p:txBody>
          <a:bodyPr/>
          <a:lstStyle/>
          <a:p>
            <a:pPr algn="ctr"/>
            <a:r>
              <a:rPr lang="en-US"/>
              <a:t>SCPA/SCA</a:t>
            </a:r>
            <a:br>
              <a:rPr lang="en-US"/>
            </a:br>
            <a:r>
              <a:rPr lang="en-US" sz="9389" b="1">
                <a:solidFill>
                  <a:srgbClr val="FF0000"/>
                </a:solidFill>
                <a:latin typeface="Sagona Book"/>
              </a:rPr>
              <a:t>PTSO Meeting</a:t>
            </a:r>
            <a:br>
              <a:rPr lang="en-US"/>
            </a:br>
            <a:r>
              <a:rPr lang="en-US"/>
              <a:t>Mark your calendar!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328" y="5282676"/>
            <a:ext cx="9756140" cy="2089557"/>
          </a:xfrm>
        </p:spPr>
        <p:txBody>
          <a:bodyPr vert="horz" lIns="97561" tIns="48781" rIns="97561" bIns="48781" rtlCol="0" anchor="t">
            <a:noAutofit/>
          </a:bodyPr>
          <a:lstStyle/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SCPA/SCA Cafeteria </a:t>
            </a:r>
          </a:p>
          <a:p>
            <a:pPr algn="ctr"/>
            <a:endParaRPr lang="en-US" sz="4268">
              <a:solidFill>
                <a:srgbClr val="FFFF00"/>
              </a:solidFill>
              <a:ea typeface="+mn-lt"/>
              <a:cs typeface="+mn-lt"/>
            </a:endParaRPr>
          </a:p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Tuesday, October 8</a:t>
            </a:r>
            <a:r>
              <a:rPr lang="en-US" sz="4268" baseline="30000">
                <a:solidFill>
                  <a:srgbClr val="FFFF00"/>
                </a:solidFill>
                <a:ea typeface="+mn-lt"/>
                <a:cs typeface="+mn-lt"/>
              </a:rPr>
              <a:t>th</a:t>
            </a:r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 </a:t>
            </a:r>
          </a:p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6-7 pm</a:t>
            </a:r>
            <a:endParaRPr lang="en-US" sz="4268">
              <a:solidFill>
                <a:srgbClr val="FFFF00"/>
              </a:solidFill>
            </a:endParaRPr>
          </a:p>
        </p:txBody>
      </p:sp>
      <p:pic>
        <p:nvPicPr>
          <p:cNvPr id="4" name="Picture 3" descr="Somerset Career Academy">
            <a:extLst>
              <a:ext uri="{FF2B5EF4-FFF2-40B4-BE49-F238E27FC236}">
                <a16:creationId xmlns:a16="http://schemas.microsoft.com/office/drawing/2014/main" id="{052DF1F2-306F-99A5-8D4B-91FABC69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741" y="1376021"/>
            <a:ext cx="2073680" cy="1951228"/>
          </a:xfrm>
          <a:prstGeom prst="rect">
            <a:avLst/>
          </a:prstGeom>
        </p:spPr>
      </p:pic>
      <p:pic>
        <p:nvPicPr>
          <p:cNvPr id="5" name="Picture 4" descr="Somerset College Preparatory Academy">
            <a:extLst>
              <a:ext uri="{FF2B5EF4-FFF2-40B4-BE49-F238E27FC236}">
                <a16:creationId xmlns:a16="http://schemas.microsoft.com/office/drawing/2014/main" id="{DF254AF3-2406-FAB2-1880-B5D7FD12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" y="1352443"/>
            <a:ext cx="2023280" cy="1998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D90EF-F206-1DF7-FF40-E9F6D9852D14}"/>
              </a:ext>
            </a:extLst>
          </p:cNvPr>
          <p:cNvSpPr txBox="1"/>
          <p:nvPr/>
        </p:nvSpPr>
        <p:spPr>
          <a:xfrm>
            <a:off x="26565" y="7372233"/>
            <a:ext cx="6095894" cy="11624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61" tIns="48781" rIns="97561" bIns="4878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Questions or want to get involved?!?</a:t>
            </a:r>
          </a:p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Email </a:t>
            </a:r>
          </a:p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PTSO@somersetcollegeprep.org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C088E-C287-6D4B-2E7E-663ECF8BAE68}"/>
              </a:ext>
            </a:extLst>
          </p:cNvPr>
          <p:cNvSpPr txBox="1"/>
          <p:nvPr/>
        </p:nvSpPr>
        <p:spPr>
          <a:xfrm>
            <a:off x="9510543" y="6502824"/>
            <a:ext cx="3336878" cy="186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Bring any extra Classroom supplies/ Donations for volunteer hours &amp; house points!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dark, sitting, traffic&#10;&#10;Description automatically generated">
            <a:extLst>
              <a:ext uri="{FF2B5EF4-FFF2-40B4-BE49-F238E27FC236}">
                <a16:creationId xmlns:a16="http://schemas.microsoft.com/office/drawing/2014/main" id="{E33C4387-BD09-4368-85B6-0BE30B37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34680"/>
          <a:stretch/>
        </p:blipFill>
        <p:spPr>
          <a:xfrm>
            <a:off x="0" y="995680"/>
            <a:ext cx="13004800" cy="7538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24BF9-2340-402F-994D-62D1666CF1BF}"/>
              </a:ext>
            </a:extLst>
          </p:cNvPr>
          <p:cNvSpPr/>
          <p:nvPr/>
        </p:nvSpPr>
        <p:spPr>
          <a:xfrm>
            <a:off x="762782" y="1219201"/>
            <a:ext cx="1147923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/>
            <a:r>
              <a:rPr lang="en-US" sz="3413" b="1" kern="120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Want to participate in the 2025 Haunted House AND raise funds for YOUR club?</a:t>
            </a:r>
            <a:endParaRPr lang="en-US" sz="3413" b="1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5420-74D2-4E8C-81D2-49036E99597F}"/>
              </a:ext>
            </a:extLst>
          </p:cNvPr>
          <p:cNvSpPr txBox="1"/>
          <p:nvPr/>
        </p:nvSpPr>
        <p:spPr>
          <a:xfrm>
            <a:off x="0" y="5786850"/>
            <a:ext cx="13004800" cy="25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4267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Planning Meeting – Thursday, September 26</a:t>
            </a:r>
            <a:r>
              <a:rPr lang="en-US" sz="4267" b="1" kern="1200" baseline="300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4267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4 pm.</a:t>
            </a:r>
          </a:p>
          <a:p>
            <a:pPr algn="ctr" defTabSz="975390"/>
            <a:endParaRPr lang="en-US" sz="2987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975390"/>
            <a:r>
              <a:rPr lang="en-US" sz="2987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If your club is volunteering, </a:t>
            </a:r>
          </a:p>
          <a:p>
            <a:pPr algn="ctr" defTabSz="975390"/>
            <a:r>
              <a:rPr lang="en-US" sz="2987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At least ONE representative </a:t>
            </a:r>
          </a:p>
          <a:p>
            <a:pPr algn="ctr" defTabSz="975390"/>
            <a:r>
              <a:rPr lang="en-US" sz="2987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NEEDS TO BE </a:t>
            </a:r>
            <a:r>
              <a:rPr lang="en-US" sz="2987" b="1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present at this meeting</a:t>
            </a:r>
            <a:r>
              <a:rPr lang="en-US" sz="2987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974BE-8560-0BDC-E658-516F0E3679F7}"/>
              </a:ext>
            </a:extLst>
          </p:cNvPr>
          <p:cNvSpPr txBox="1"/>
          <p:nvPr/>
        </p:nvSpPr>
        <p:spPr>
          <a:xfrm>
            <a:off x="9954142" y="3202497"/>
            <a:ext cx="2666670" cy="16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kern="120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Email Ms. Bowling with questions!</a:t>
            </a:r>
          </a:p>
        </p:txBody>
      </p:sp>
    </p:spTree>
    <p:extLst>
      <p:ext uri="{BB962C8B-B14F-4D97-AF65-F5344CB8AC3E}">
        <p14:creationId xmlns:p14="http://schemas.microsoft.com/office/powerpoint/2010/main" val="2073566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dark, sitting, traffic&#10;&#10;Description automatically generated">
            <a:extLst>
              <a:ext uri="{FF2B5EF4-FFF2-40B4-BE49-F238E27FC236}">
                <a16:creationId xmlns:a16="http://schemas.microsoft.com/office/drawing/2014/main" id="{E33C4387-BD09-4368-85B6-0BE30B37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34680"/>
          <a:stretch/>
        </p:blipFill>
        <p:spPr>
          <a:xfrm>
            <a:off x="0" y="995680"/>
            <a:ext cx="13004800" cy="7538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24BF9-2340-402F-994D-62D1666CF1BF}"/>
              </a:ext>
            </a:extLst>
          </p:cNvPr>
          <p:cNvSpPr/>
          <p:nvPr/>
        </p:nvSpPr>
        <p:spPr>
          <a:xfrm>
            <a:off x="762782" y="1219201"/>
            <a:ext cx="1147923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/>
            <a:r>
              <a:rPr lang="en-US" sz="3413" b="1" kern="120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Mark your calendars for the Second Annual</a:t>
            </a:r>
          </a:p>
          <a:p>
            <a:pPr algn="ctr" defTabSz="975390"/>
            <a:r>
              <a:rPr lang="en-US" sz="3413" b="1" kern="120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SCPA Haunted School!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E9CED-2072-08EE-2A27-9BE3172AC7F6}"/>
              </a:ext>
            </a:extLst>
          </p:cNvPr>
          <p:cNvSpPr txBox="1"/>
          <p:nvPr/>
        </p:nvSpPr>
        <p:spPr>
          <a:xfrm>
            <a:off x="7999830" y="3519949"/>
            <a:ext cx="5248167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84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Save the Date!</a:t>
            </a:r>
          </a:p>
          <a:p>
            <a:pPr algn="ctr" defTabSz="975390"/>
            <a:r>
              <a:rPr lang="en-US" sz="3840" b="1" kern="120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Saturday, </a:t>
            </a:r>
          </a:p>
          <a:p>
            <a:pPr algn="ctr" defTabSz="975390"/>
            <a:r>
              <a:rPr lang="en-US" sz="3840" b="1" kern="120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October 26</a:t>
            </a:r>
            <a:r>
              <a:rPr lang="en-US" sz="3840" b="1" kern="1200" baseline="3000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3840" b="1" kern="120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ctr" defTabSz="975390"/>
            <a:r>
              <a:rPr lang="en-US" sz="3840" b="1" kern="120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6 pm – 9 pm!</a:t>
            </a:r>
            <a:endParaRPr lang="en-US" sz="2987" b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5420-74D2-4E8C-81D2-49036E99597F}"/>
              </a:ext>
            </a:extLst>
          </p:cNvPr>
          <p:cNvSpPr txBox="1"/>
          <p:nvPr/>
        </p:nvSpPr>
        <p:spPr>
          <a:xfrm>
            <a:off x="101671" y="3899919"/>
            <a:ext cx="4009689" cy="239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Sign up for individual scare actors </a:t>
            </a:r>
          </a:p>
          <a:p>
            <a:pPr algn="ctr" defTabSz="975390"/>
            <a:r>
              <a:rPr lang="en-US" sz="2987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&amp; </a:t>
            </a:r>
          </a:p>
          <a:p>
            <a:pPr algn="ctr" defTabSz="975390"/>
            <a:r>
              <a:rPr lang="en-US" sz="2987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volunteers will come out early October!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3779F-C358-3A0E-BBF6-A5CF7B12C32E}"/>
              </a:ext>
            </a:extLst>
          </p:cNvPr>
          <p:cNvSpPr txBox="1"/>
          <p:nvPr/>
        </p:nvSpPr>
        <p:spPr>
          <a:xfrm>
            <a:off x="1194132" y="7133878"/>
            <a:ext cx="1055576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840" kern="120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Prep &amp; Planning meeting </a:t>
            </a:r>
          </a:p>
          <a:p>
            <a:pPr algn="ctr" defTabSz="975390"/>
            <a:r>
              <a:rPr lang="en-US" sz="3840" kern="120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Tuesdays, October 8</a:t>
            </a:r>
            <a:r>
              <a:rPr lang="en-US" sz="3840" kern="1200" baseline="3000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3840" kern="120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 6 pm – SCPA Cafeteria</a:t>
            </a:r>
          </a:p>
        </p:txBody>
      </p:sp>
    </p:spTree>
    <p:extLst>
      <p:ext uri="{BB962C8B-B14F-4D97-AF65-F5344CB8AC3E}">
        <p14:creationId xmlns:p14="http://schemas.microsoft.com/office/powerpoint/2010/main" val="3808879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0FC2-2C74-89F0-A84C-306B6811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04851-D296-A23A-1EE0-3032E6A34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79796-AE01-AFF2-ADDD-F8A37CC7B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289" y="0"/>
            <a:ext cx="780158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00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C4424-E817-9500-70D0-110BD3DA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DEB65-53E0-0652-C1F5-310A093F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6FB4E-FE15-62BB-4318-830ABE951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379" y="0"/>
            <a:ext cx="745138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60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B7667-B27B-F99F-E088-DB61453A3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" r="-1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44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A4C1368-C92E-A20C-1B1F-528F5046F7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3BF4B-63D4-DCC6-B279-278816DF48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019D39-1EAE-08F5-A616-65060AF7EB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C75864-282A-4425-97DE-9C43BDB4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EC1F1-86E5-1D4B-A813-1EB29FBA3B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30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80B50B-613F-193C-8217-D3AA8D58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32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2207-89A8-4C94-9C0C-D40AD705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2713"/>
            <a:ext cx="13004800" cy="1319805"/>
          </a:xfrm>
        </p:spPr>
        <p:txBody>
          <a:bodyPr/>
          <a:lstStyle/>
          <a:p>
            <a:r>
              <a:rPr lang="en-US" dirty="0"/>
              <a:t>Win the Test!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74195"/>
            <a:ext cx="13004800" cy="492291"/>
          </a:xfrm>
        </p:spPr>
        <p:txBody>
          <a:bodyPr/>
          <a:lstStyle/>
          <a:p>
            <a:r>
              <a:rPr lang="en-US" sz="2987" dirty="0"/>
              <a:t>Test Taking Strategies to beat the test writers at their own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F479-BAF1-6BBC-8B3E-E678AC9351C7}"/>
              </a:ext>
            </a:extLst>
          </p:cNvPr>
          <p:cNvSpPr txBox="1"/>
          <p:nvPr/>
        </p:nvSpPr>
        <p:spPr>
          <a:xfrm>
            <a:off x="1412903" y="5803900"/>
            <a:ext cx="10347298" cy="114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Tuesdays After School</a:t>
            </a:r>
          </a:p>
          <a:p>
            <a:pPr algn="ctr" defTabSz="975390"/>
            <a:r>
              <a:rPr lang="en-US" sz="3413" b="1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4pm – 5pm</a:t>
            </a:r>
            <a:endParaRPr lang="en-US" sz="2133" b="1" kern="1200" dirty="0">
              <a:solidFill>
                <a:srgbClr val="FF0000"/>
              </a:solidFill>
              <a:latin typeface="Lucida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0EF3A-2D01-CF23-1AC7-BECE54C1A78F}"/>
              </a:ext>
            </a:extLst>
          </p:cNvPr>
          <p:cNvSpPr txBox="1"/>
          <p:nvPr/>
        </p:nvSpPr>
        <p:spPr>
          <a:xfrm>
            <a:off x="319040" y="3595033"/>
            <a:ext cx="12606755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56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Strategies applicable for any standardized test </a:t>
            </a:r>
          </a:p>
          <a:p>
            <a:pPr algn="ctr" defTabSz="975390"/>
            <a:r>
              <a:rPr lang="en-US" sz="256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including PSAT, SAT, BEST, FAST, etc.!</a:t>
            </a:r>
          </a:p>
          <a:p>
            <a:pPr algn="ctr" defTabSz="975390"/>
            <a:endParaRPr lang="en-US" sz="2560" kern="1200" dirty="0">
              <a:solidFill>
                <a:srgbClr val="FFC000">
                  <a:lumMod val="40000"/>
                  <a:lumOff val="60000"/>
                </a:srgbClr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2133" i="1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Especially great for students who may experience test anxiety!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E9AFD4-CE95-ADAE-50CB-30D998E9FB02}"/>
              </a:ext>
            </a:extLst>
          </p:cNvPr>
          <p:cNvSpPr txBox="1">
            <a:spLocks/>
          </p:cNvSpPr>
          <p:nvPr/>
        </p:nvSpPr>
        <p:spPr>
          <a:xfrm>
            <a:off x="208138" y="7442451"/>
            <a:ext cx="13004800" cy="1602426"/>
          </a:xfrm>
          <a:prstGeom prst="rect">
            <a:avLst/>
          </a:prstGeom>
          <a:noFill/>
          <a:ln w="19050">
            <a:noFill/>
          </a:ln>
        </p:spPr>
        <p:txBody>
          <a:bodyPr vert="horz" lIns="192000" tIns="192000" rIns="192000" bIns="192000" rtlCol="0" anchor="ctr" anchorCtr="0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Levenim MT" panose="02010502060101010101" pitchFamily="2" charset="-79"/>
              </a:defRPr>
            </a:lvl1pPr>
          </a:lstStyle>
          <a:p>
            <a:pPr defTabSz="975390"/>
            <a:r>
              <a:rPr lang="en-US" sz="6400" dirty="0">
                <a:solidFill>
                  <a:prstClr val="white"/>
                </a:solidFill>
                <a:latin typeface="Lucida Sans"/>
              </a:rPr>
              <a:t>Ms. Bowling</a:t>
            </a:r>
          </a:p>
          <a:p>
            <a:pPr defTabSz="975390"/>
            <a:r>
              <a:rPr lang="en-US" sz="6400" dirty="0">
                <a:solidFill>
                  <a:prstClr val="white"/>
                </a:solidFill>
                <a:latin typeface="Lucida Sans"/>
              </a:rPr>
              <a:t>Room 234A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1"/>
            <a:ext cx="11216640" cy="6577179"/>
          </a:xfrm>
        </p:spPr>
        <p:txBody>
          <a:bodyPr>
            <a:normAutofit fontScale="85000" lnSpcReduction="20000"/>
          </a:bodyPr>
          <a:lstStyle/>
          <a:p>
            <a:r>
              <a:rPr lang="en-US" sz="2300"/>
              <a:t>Chorus- Highschool: Afterschool 4-5:30 Mondays in 268C</a:t>
            </a:r>
          </a:p>
          <a:p>
            <a:r>
              <a:rPr lang="en-US" sz="2300"/>
              <a:t>Guitar Club- Mondays, afterschool from 4-5pm in 169C</a:t>
            </a:r>
          </a:p>
          <a:p>
            <a:r>
              <a:rPr lang="en-US" sz="2300"/>
              <a:t>D&amp;D Club- Mondays, afterschool, in 175C, from 3:50-5:15</a:t>
            </a:r>
          </a:p>
          <a:p>
            <a:r>
              <a:rPr lang="en-US" sz="2300"/>
              <a:t>Movie Club- Mondays, at lunch in 234A</a:t>
            </a:r>
          </a:p>
          <a:p>
            <a:r>
              <a:rPr lang="en-US" sz="2300"/>
              <a:t>Boxing Club- Outside on the turf afterschool, on Mondays, Wednesdays, and Fridays</a:t>
            </a:r>
          </a:p>
          <a:p>
            <a:r>
              <a:rPr lang="en-US" sz="2300"/>
              <a:t>Florida Future Educators of America (FFEA)- Tuesdays at lunch in 164C</a:t>
            </a:r>
          </a:p>
          <a:p>
            <a:r>
              <a:rPr lang="en-US" sz="2300"/>
              <a:t>Artists for a Cause- Tuesdays at lunch in 268C and 2</a:t>
            </a:r>
            <a:r>
              <a:rPr lang="en-US" sz="2300" baseline="30000"/>
              <a:t>nd</a:t>
            </a:r>
            <a:r>
              <a:rPr lang="en-US" sz="2300"/>
              <a:t> Wednesday of the month, afterschool in 268C</a:t>
            </a:r>
          </a:p>
          <a:p>
            <a:r>
              <a:rPr lang="en-US" sz="2300"/>
              <a:t>Girls and Boys Soccer Club- Tuesdays and Thursdays, after school on the turf from 4-5:15pm</a:t>
            </a:r>
          </a:p>
          <a:p>
            <a:r>
              <a:rPr lang="en-US" sz="2300"/>
              <a:t>English as a 2</a:t>
            </a:r>
            <a:r>
              <a:rPr lang="en-US" sz="2300" baseline="30000"/>
              <a:t>nd</a:t>
            </a:r>
            <a:r>
              <a:rPr lang="en-US" sz="2300"/>
              <a:t> Language Tutoring- Tuesdays, during  lunch and afterschool, in 124A from 4-5pm</a:t>
            </a:r>
          </a:p>
          <a:p>
            <a:r>
              <a:rPr lang="en-US" sz="2300"/>
              <a:t>Community Service Club- Wednesdays at lunch in 232A</a:t>
            </a:r>
          </a:p>
          <a:p>
            <a:r>
              <a:rPr lang="en-US" sz="2300"/>
              <a:t>Student Government Association (SGA) - Wednesdays, Afterschool in 226A</a:t>
            </a:r>
          </a:p>
          <a:p>
            <a:r>
              <a:rPr lang="en-US" sz="2300"/>
              <a:t>Chess Club- Thursdays at lunch in 234A</a:t>
            </a:r>
          </a:p>
          <a:p>
            <a:r>
              <a:rPr lang="en-US" sz="2300"/>
              <a:t>Chorus- Middle School: Afterschool 4-5:30 Thursdays in 265C</a:t>
            </a:r>
          </a:p>
          <a:p>
            <a:r>
              <a:rPr lang="en-US" sz="2300"/>
              <a:t>Spartans Against Destructive Decisions (S.A.D.D) – Thursdays at lunch in 129A</a:t>
            </a:r>
          </a:p>
          <a:p>
            <a:r>
              <a:rPr lang="en-US" sz="2300"/>
              <a:t>Science Olympiad- Fridays at lunch in 247B</a:t>
            </a:r>
          </a:p>
          <a:p>
            <a:r>
              <a:rPr lang="en-US" sz="2300"/>
              <a:t>First Priority- Friday, at lunch, in 263C</a:t>
            </a:r>
          </a:p>
          <a:p>
            <a:r>
              <a:rPr lang="en-US" sz="2300"/>
              <a:t>GSA- Fridays, at lunch, in 169C</a:t>
            </a:r>
          </a:p>
          <a:p>
            <a:endParaRPr lang="en-US" sz="2300"/>
          </a:p>
          <a:p>
            <a:endParaRPr lang="en-US" sz="2300"/>
          </a:p>
          <a:p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423853_Sports award photo album_AAS_v4" id="{A8ADD10C-C8A2-4081-B8FD-9CB8EE780F98}" vid="{8ADEED8E-CAF7-41D0-90AC-B0E57C310760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Custom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Custom" id="{37DB63F3-72C7-4A67-82CB-DE1EC68F0B1F}" vid="{1DDF8815-C24B-4878-AB18-C1C7DB7407AA}"/>
    </a:ext>
  </a:extLst>
</a:theme>
</file>

<file path=ppt/theme/theme1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0033D2-FACC-475E-AF55-DB5C867795F9}">
  <ds:schemaRefs/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CB9FF16E-4217-469D-AB35-C609D5DFECCF}">
  <ds:schemaRefs/>
</ds:datastoreItem>
</file>

<file path=customXml/itemProps6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09554E17-4043-457B-9EE5-1626036EB63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1599</Words>
  <Application>Microsoft Office PowerPoint</Application>
  <PresentationFormat>Custom</PresentationFormat>
  <Paragraphs>204</Paragraphs>
  <Slides>35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77" baseType="lpstr">
      <vt:lpstr>Franklin Gothic Heavy</vt:lpstr>
      <vt:lpstr>Aptos Display</vt:lpstr>
      <vt:lpstr>Georgia Pro Semibold</vt:lpstr>
      <vt:lpstr>Lucida Sans</vt:lpstr>
      <vt:lpstr>Aptos</vt:lpstr>
      <vt:lpstr>Times New Roman</vt:lpstr>
      <vt:lpstr>Wingdings 2</vt:lpstr>
      <vt:lpstr>Gill Sans Nova</vt:lpstr>
      <vt:lpstr>Calisto MT</vt:lpstr>
      <vt:lpstr>Noto Sans Symbols</vt:lpstr>
      <vt:lpstr>Arial Nova</vt:lpstr>
      <vt:lpstr>Verdana</vt:lpstr>
      <vt:lpstr>Arial Black</vt:lpstr>
      <vt:lpstr>Consolas</vt:lpstr>
      <vt:lpstr>Calibri</vt:lpstr>
      <vt:lpstr>Arial</vt:lpstr>
      <vt:lpstr>Sagona Book</vt:lpstr>
      <vt:lpstr>Corbel</vt:lpstr>
      <vt:lpstr>Helvetica Neue</vt:lpstr>
      <vt:lpstr>Play</vt:lpstr>
      <vt:lpstr>Rockwell</vt:lpstr>
      <vt:lpstr>Georgia</vt:lpstr>
      <vt:lpstr>The Hand</vt:lpstr>
      <vt:lpstr>Calibri Light</vt:lpstr>
      <vt:lpstr>Bookman Old Style</vt:lpstr>
      <vt:lpstr>Modern Love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6_Office Theme</vt:lpstr>
      <vt:lpstr>8_Office Theme</vt:lpstr>
      <vt:lpstr>9_Office Theme</vt:lpstr>
      <vt:lpstr>Custom</vt:lpstr>
      <vt:lpstr>1_Custom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NEW  Lunch Detention Procedure</vt:lpstr>
      <vt:lpstr>PowerPoint Presentation</vt:lpstr>
      <vt:lpstr>Radon Poster Contest:  SCPA Students Ages 10-14</vt:lpstr>
      <vt:lpstr>PowerPoint Presentation</vt:lpstr>
      <vt:lpstr>PowerPoint Presentation</vt:lpstr>
      <vt:lpstr>PowerPoint Presentation</vt:lpstr>
      <vt:lpstr>SCPA/SCA PTSO Meeting Mark your calendar!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 the Test!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2</cp:revision>
  <dcterms:created xsi:type="dcterms:W3CDTF">2018-11-26T04:56:53Z</dcterms:created>
  <dcterms:modified xsi:type="dcterms:W3CDTF">2024-10-02T12:20:50Z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